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8"/>
  </p:notesMasterIdLst>
  <p:handoutMasterIdLst>
    <p:handoutMasterId r:id="rId19"/>
  </p:handoutMasterIdLst>
  <p:sldIdLst>
    <p:sldId id="263" r:id="rId3"/>
    <p:sldId id="266" r:id="rId4"/>
    <p:sldId id="268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358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B91161-8FD7-445B-927D-7C9E1A250AAE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CCBEA-30B3-4952-9282-0C36E98A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046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A0B7B-D2D9-49A6-846A-754EBE5BB9D0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E93FC-2F22-4915-9D81-9DFB886E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50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0067" y="1828800"/>
            <a:ext cx="2127580" cy="5029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3064" y="381001"/>
            <a:ext cx="2297475" cy="6477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4013" y="1524000"/>
            <a:ext cx="7543800" cy="2971800"/>
          </a:xfrm>
        </p:spPr>
        <p:txBody>
          <a:bodyPr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3939" y="4572000"/>
            <a:ext cx="7543874" cy="838200"/>
          </a:xfrm>
        </p:spPr>
        <p:txBody>
          <a:bodyPr>
            <a:normAutofit/>
          </a:bodyPr>
          <a:lstStyle>
            <a:lvl1pPr marL="0" indent="0" algn="l">
              <a:spcBef>
                <a:spcPts val="1200"/>
              </a:spcBef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2120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48228" y="1828800"/>
            <a:ext cx="1240597" cy="502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2926080" cy="33528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8120" y="914400"/>
            <a:ext cx="6583680" cy="5029200"/>
          </a:xfr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  <a:miter lim="800000"/>
          </a:ln>
          <a:effectLst>
            <a:outerShdw blurRad="152400" sx="101000" sy="101000" algn="ctr" rotWithShape="0">
              <a:prstClr val="black">
                <a:alpha val="10000"/>
              </a:prstClr>
            </a:outerShdw>
          </a:effectLst>
        </p:spPr>
        <p:txBody>
          <a:bodyPr tIns="36576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351867"/>
            <a:ext cx="2926080" cy="159173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275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Left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48228" y="1828800"/>
            <a:ext cx="1240597" cy="502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10600" y="800100"/>
            <a:ext cx="2301240" cy="34671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6374" y="914400"/>
            <a:ext cx="7498080" cy="5029200"/>
          </a:xfr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  <a:miter lim="800000"/>
          </a:ln>
          <a:effectLst>
            <a:outerShdw blurRad="152400" sx="101000" sy="101000" algn="ctr" rotWithShape="0">
              <a:prstClr val="black">
                <a:alpha val="10000"/>
              </a:prstClr>
            </a:outerShdw>
          </a:effectLst>
        </p:spPr>
        <p:txBody>
          <a:bodyPr tIns="36576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351867"/>
            <a:ext cx="2301240" cy="170603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778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wo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48228" y="1828800"/>
            <a:ext cx="1240597" cy="502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10600" y="800100"/>
            <a:ext cx="2301240" cy="34671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6374" y="914400"/>
            <a:ext cx="3474720" cy="5029200"/>
          </a:xfr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  <a:miter lim="800000"/>
          </a:ln>
          <a:effectLst>
            <a:outerShdw blurRad="152400" sx="101000" sy="101000" algn="ctr" rotWithShape="0">
              <a:prstClr val="black">
                <a:alpha val="10000"/>
              </a:prstClr>
            </a:outerShdw>
          </a:effectLst>
        </p:spPr>
        <p:txBody>
          <a:bodyPr tIns="36576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351867"/>
            <a:ext cx="2301240" cy="170603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0"/>
          </p:nvPr>
        </p:nvSpPr>
        <p:spPr>
          <a:xfrm>
            <a:off x="4719734" y="914400"/>
            <a:ext cx="3474720" cy="5029200"/>
          </a:xfr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  <a:miter lim="800000"/>
          </a:ln>
          <a:effectLst>
            <a:outerShdw blurRad="152400" sx="101000" sy="101000" algn="ctr" rotWithShape="0">
              <a:prstClr val="black">
                <a:alpha val="10000"/>
              </a:prstClr>
            </a:outerShdw>
          </a:effectLst>
        </p:spPr>
        <p:txBody>
          <a:bodyPr tIns="36576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52475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48228" y="1828800"/>
            <a:ext cx="1240597" cy="502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6374" y="914400"/>
            <a:ext cx="4599139" cy="5029200"/>
          </a:xfr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  <a:miter lim="800000"/>
          </a:ln>
          <a:effectLst>
            <a:outerShdw blurRad="152400" sx="101000" sy="101000" algn="ctr" rotWithShape="0">
              <a:prstClr val="black">
                <a:alpha val="10000"/>
              </a:prstClr>
            </a:outerShdw>
          </a:effectLst>
        </p:spPr>
        <p:txBody>
          <a:bodyPr tIns="36576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0"/>
          </p:nvPr>
        </p:nvSpPr>
        <p:spPr>
          <a:xfrm>
            <a:off x="5836920" y="914400"/>
            <a:ext cx="4754880" cy="5029200"/>
          </a:xfr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  <a:miter lim="800000"/>
          </a:ln>
          <a:effectLst>
            <a:outerShdw blurRad="152400" sx="101000" sy="101000" algn="ctr" rotWithShape="0">
              <a:prstClr val="black">
                <a:alpha val="10000"/>
              </a:prstClr>
            </a:outerShdw>
          </a:effectLst>
        </p:spPr>
        <p:txBody>
          <a:bodyPr tIns="36576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55408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in and Wid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48228" y="1828800"/>
            <a:ext cx="1240597" cy="50292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icture Placeholder 2"/>
          <p:cNvSpPr>
            <a:spLocks noGrp="1"/>
          </p:cNvSpPr>
          <p:nvPr>
            <p:ph type="pic" idx="10"/>
          </p:nvPr>
        </p:nvSpPr>
        <p:spPr>
          <a:xfrm>
            <a:off x="4572000" y="914400"/>
            <a:ext cx="6019800" cy="5029200"/>
          </a:xfr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  <a:miter lim="800000"/>
          </a:ln>
          <a:effectLst>
            <a:outerShdw blurRad="152400" sx="101000" sy="101000" algn="ctr" rotWithShape="0">
              <a:prstClr val="black">
                <a:alpha val="10000"/>
              </a:prstClr>
            </a:outerShdw>
          </a:effectLst>
        </p:spPr>
        <p:txBody>
          <a:bodyPr tIns="36576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1"/>
          </p:nvPr>
        </p:nvSpPr>
        <p:spPr>
          <a:xfrm>
            <a:off x="696374" y="914400"/>
            <a:ext cx="3342226" cy="5029200"/>
          </a:xfr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  <a:miter lim="800000"/>
          </a:ln>
          <a:effectLst>
            <a:outerShdw blurRad="152400" sx="101000" sy="101000" algn="ctr" rotWithShape="0">
              <a:prstClr val="black">
                <a:alpha val="10000"/>
              </a:prstClr>
            </a:outerShdw>
          </a:effectLst>
        </p:spPr>
        <p:txBody>
          <a:bodyPr tIns="36576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8778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48228" y="1828800"/>
            <a:ext cx="1240597" cy="502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6374" y="914400"/>
            <a:ext cx="2960838" cy="5029200"/>
          </a:xfr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  <a:miter lim="800000"/>
          </a:ln>
          <a:effectLst>
            <a:outerShdw blurRad="152400" sx="101000" sy="101000" algn="ctr" rotWithShape="0">
              <a:prstClr val="black">
                <a:alpha val="10000"/>
              </a:prstClr>
            </a:outerShdw>
          </a:effectLst>
        </p:spPr>
        <p:txBody>
          <a:bodyPr tIns="36576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1"/>
          </p:nvPr>
        </p:nvSpPr>
        <p:spPr>
          <a:xfrm>
            <a:off x="4162060" y="914400"/>
            <a:ext cx="2962235" cy="5029200"/>
          </a:xfr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  <a:miter lim="800000"/>
          </a:ln>
          <a:effectLst>
            <a:outerShdw blurRad="152400" sx="101000" sy="101000" algn="ctr" rotWithShape="0">
              <a:prstClr val="black">
                <a:alpha val="10000"/>
              </a:prstClr>
            </a:outerShdw>
          </a:effectLst>
        </p:spPr>
        <p:txBody>
          <a:bodyPr tIns="36576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2"/>
          </p:nvPr>
        </p:nvSpPr>
        <p:spPr>
          <a:xfrm>
            <a:off x="7629144" y="914400"/>
            <a:ext cx="2962656" cy="5029200"/>
          </a:xfr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  <a:miter lim="800000"/>
          </a:ln>
          <a:effectLst>
            <a:outerShdw blurRad="152400" sx="101000" sy="101000" algn="ctr" rotWithShape="0">
              <a:prstClr val="black">
                <a:alpha val="10000"/>
              </a:prstClr>
            </a:outerShdw>
          </a:effectLst>
        </p:spPr>
        <p:txBody>
          <a:bodyPr tIns="36576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5680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229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3600" y="228600"/>
            <a:ext cx="1752600" cy="6019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228600"/>
            <a:ext cx="7353300" cy="6019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468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0067" y="1828800"/>
            <a:ext cx="2127580" cy="502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0" y="1839686"/>
            <a:ext cx="2127580" cy="502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5447900"/>
            <a:ext cx="7315200" cy="6858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364" y="6172200"/>
            <a:ext cx="7315272" cy="45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2346960" y="609600"/>
            <a:ext cx="7498080" cy="4572000"/>
          </a:xfrm>
          <a:solidFill>
            <a:schemeClr val="bg1">
              <a:lumMod val="95000"/>
            </a:schemeClr>
          </a:solidFill>
          <a:ln w="127000">
            <a:solidFill>
              <a:schemeClr val="bg1"/>
            </a:solidFill>
            <a:miter lim="800000"/>
          </a:ln>
          <a:effectLst>
            <a:outerShdw blurRad="152400" sx="101000" sy="101000" algn="ctr" rotWithShape="0">
              <a:prstClr val="black">
                <a:alpha val="10000"/>
              </a:prstClr>
            </a:outerShdw>
          </a:effectLst>
        </p:spPr>
        <p:txBody>
          <a:bodyPr tIns="36576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7386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0612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609600"/>
            <a:ext cx="2194564" cy="63764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4013" y="1524000"/>
            <a:ext cx="7543800" cy="2971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3939" y="4572000"/>
            <a:ext cx="7543874" cy="8382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900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1828800"/>
            <a:ext cx="4480560" cy="441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25640" y="1828800"/>
            <a:ext cx="4480560" cy="441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1431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0" y="1828800"/>
            <a:ext cx="4480560" cy="82391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9800" y="2805112"/>
            <a:ext cx="4480560" cy="34432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25640" y="1828800"/>
            <a:ext cx="4480560" cy="82391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25640" y="2805112"/>
            <a:ext cx="4480560" cy="34432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918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4685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9"/>
            <a:ext cx="12188977" cy="685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33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48228" y="1828800"/>
            <a:ext cx="1240597" cy="502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10600" y="800100"/>
            <a:ext cx="2301240" cy="34671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800100"/>
            <a:ext cx="7543800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351867"/>
            <a:ext cx="2301240" cy="1706033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347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12" y="762000"/>
            <a:ext cx="1405131" cy="525781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09800" y="228601"/>
            <a:ext cx="9296400" cy="1447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0" y="1828798"/>
            <a:ext cx="9296400" cy="4419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600" y="6508899"/>
            <a:ext cx="1022543" cy="2125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B288E9-E6DD-423A-8DD3-CE3B7E6DE97A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9800" y="6508899"/>
            <a:ext cx="9296400" cy="2125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9412" y="6508899"/>
            <a:ext cx="457200" cy="2125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B2EFC72-2998-470D-948F-F271437427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382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1" r:id="rId11"/>
    <p:sldLayoutId id="2147483662" r:id="rId12"/>
    <p:sldLayoutId id="2147483663" r:id="rId13"/>
    <p:sldLayoutId id="2147483665" r:id="rId14"/>
    <p:sldLayoutId id="2147483664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Album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pic>
        <p:nvPicPr>
          <p:cNvPr id="5" name="Picture Placeholder 4" descr="Close up of bride and groom" title="Wedding picture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6" name="Rounded Rectangle 5"/>
          <p:cNvSpPr/>
          <p:nvPr/>
        </p:nvSpPr>
        <p:spPr>
          <a:xfrm>
            <a:off x="12344400" y="152400"/>
            <a:ext cx="1295400" cy="65532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i="1" dirty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sz="1200" i="1" dirty="0">
                <a:latin typeface="Arial" pitchFamily="34" charset="0"/>
                <a:cs typeface="Arial" pitchFamily="34" charset="0"/>
              </a:rPr>
              <a:t>To change images on this slide, select a picture and delete it. Then click the Insert Picture icon</a:t>
            </a:r>
          </a:p>
          <a:p>
            <a:r>
              <a:rPr lang="en-US" sz="1200" i="1" dirty="0">
                <a:latin typeface="Arial" pitchFamily="34" charset="0"/>
                <a:cs typeface="Arial" pitchFamily="34" charset="0"/>
              </a:rPr>
              <a:t>in the placeholder to insert your own image.</a:t>
            </a:r>
          </a:p>
        </p:txBody>
      </p:sp>
    </p:spTree>
    <p:extLst>
      <p:ext uri="{BB962C8B-B14F-4D97-AF65-F5344CB8AC3E}">
        <p14:creationId xmlns:p14="http://schemas.microsoft.com/office/powerpoint/2010/main" val="158898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5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52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334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1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01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145676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 with caption layout</a:t>
            </a:r>
          </a:p>
        </p:txBody>
      </p:sp>
      <p:pic>
        <p:nvPicPr>
          <p:cNvPr id="5" name="Picture Placeholder 4" descr="Bridesmaids on the beach" title="Wedding picture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0" y="942392"/>
            <a:ext cx="6583680" cy="50292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Caption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2344400" y="152400"/>
            <a:ext cx="1295400" cy="65532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i="1" dirty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sz="1200" i="1" dirty="0">
                <a:latin typeface="Arial" pitchFamily="34" charset="0"/>
                <a:cs typeface="Arial" pitchFamily="34" charset="0"/>
              </a:rPr>
              <a:t>To change images on this slide, select a picture and delete it. Then click the Insert Picture icon</a:t>
            </a:r>
          </a:p>
          <a:p>
            <a:r>
              <a:rPr lang="en-US" sz="1200" i="1" dirty="0">
                <a:latin typeface="Arial" pitchFamily="34" charset="0"/>
                <a:cs typeface="Arial" pitchFamily="34" charset="0"/>
              </a:rPr>
              <a:t>in the placeholder to insert your own image.</a:t>
            </a:r>
          </a:p>
        </p:txBody>
      </p:sp>
    </p:spTree>
    <p:extLst>
      <p:ext uri="{BB962C8B-B14F-4D97-AF65-F5344CB8AC3E}">
        <p14:creationId xmlns:p14="http://schemas.microsoft.com/office/powerpoint/2010/main" val="84938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pictures with caption layout</a:t>
            </a:r>
          </a:p>
        </p:txBody>
      </p:sp>
      <p:pic>
        <p:nvPicPr>
          <p:cNvPr id="6" name="Picture Placeholder 5" descr="Bride and groom" title="Wedding picture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Caption</a:t>
            </a:r>
          </a:p>
        </p:txBody>
      </p:sp>
      <p:pic>
        <p:nvPicPr>
          <p:cNvPr id="7" name="Picture Placeholder 6" descr="Close up of bride and groom" title="Wedding picture"/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ounded Rectangle 7"/>
          <p:cNvSpPr/>
          <p:nvPr/>
        </p:nvSpPr>
        <p:spPr>
          <a:xfrm>
            <a:off x="12344400" y="152400"/>
            <a:ext cx="1295400" cy="65532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i="1" dirty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sz="1200" i="1" dirty="0">
                <a:latin typeface="Arial" pitchFamily="34" charset="0"/>
                <a:cs typeface="Arial" pitchFamily="34" charset="0"/>
              </a:rPr>
              <a:t>To change images on this slide, select a picture and delete it. Then click the Insert Picture icon</a:t>
            </a:r>
          </a:p>
          <a:p>
            <a:r>
              <a:rPr lang="en-US" sz="1200" i="1" dirty="0">
                <a:latin typeface="Arial" pitchFamily="34" charset="0"/>
                <a:cs typeface="Arial" pitchFamily="34" charset="0"/>
              </a:rPr>
              <a:t>in the placeholder to insert your own image.</a:t>
            </a:r>
          </a:p>
        </p:txBody>
      </p:sp>
    </p:spTree>
    <p:extLst>
      <p:ext uri="{BB962C8B-B14F-4D97-AF65-F5344CB8AC3E}">
        <p14:creationId xmlns:p14="http://schemas.microsoft.com/office/powerpoint/2010/main" val="296027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Close up of bride and groom" title="Wedding picture"/>
          <p:cNvPicPr>
            <a:picLocks noGrp="1" noChangeAspect="1"/>
          </p:cNvPicPr>
          <p:nvPr>
            <p:ph type="pic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Picture Placeholder 3" descr="Bride and groom" title="Wedding picture"/>
          <p:cNvPicPr>
            <a:picLocks noGrp="1" noChangeAspect="1"/>
          </p:cNvPicPr>
          <p:nvPr>
            <p:ph type="pic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Rounded Rectangle 5"/>
          <p:cNvSpPr/>
          <p:nvPr/>
        </p:nvSpPr>
        <p:spPr>
          <a:xfrm>
            <a:off x="12344400" y="152400"/>
            <a:ext cx="1295400" cy="65532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i="1" dirty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sz="1200" i="1" dirty="0">
                <a:latin typeface="Arial" pitchFamily="34" charset="0"/>
                <a:cs typeface="Arial" pitchFamily="34" charset="0"/>
              </a:rPr>
              <a:t>To change images on this slide, select a picture and delete it. Then click the Insert Picture icon</a:t>
            </a:r>
          </a:p>
          <a:p>
            <a:r>
              <a:rPr lang="en-US" sz="1200" i="1" dirty="0">
                <a:latin typeface="Arial" pitchFamily="34" charset="0"/>
                <a:cs typeface="Arial" pitchFamily="34" charset="0"/>
              </a:rPr>
              <a:t>in the placeholder to insert your own image.</a:t>
            </a:r>
          </a:p>
        </p:txBody>
      </p:sp>
    </p:spTree>
    <p:extLst>
      <p:ext uri="{BB962C8B-B14F-4D97-AF65-F5344CB8AC3E}">
        <p14:creationId xmlns:p14="http://schemas.microsoft.com/office/powerpoint/2010/main" val="325278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Bride and groom" title="Wedding picture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Picture Placeholder 5" descr="Close up of bride and groom" title="Wedding picture"/>
          <p:cNvPicPr>
            <a:picLocks noGrp="1" noChangeAspect="1"/>
          </p:cNvPicPr>
          <p:nvPr>
            <p:ph type="pic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Picture Placeholder 6" descr="Bridal bouquet" title="Wedding picture"/>
          <p:cNvPicPr>
            <a:picLocks noGrp="1" noChangeAspect="1"/>
          </p:cNvPicPr>
          <p:nvPr>
            <p:ph type="pic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ounded Rectangle 7"/>
          <p:cNvSpPr/>
          <p:nvPr/>
        </p:nvSpPr>
        <p:spPr>
          <a:xfrm>
            <a:off x="12344400" y="152400"/>
            <a:ext cx="1295400" cy="65532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i="1" dirty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sz="1200" i="1" dirty="0">
                <a:latin typeface="Arial" pitchFamily="34" charset="0"/>
                <a:cs typeface="Arial" pitchFamily="34" charset="0"/>
              </a:rPr>
              <a:t>To change images on this slide, select a picture and delete it. Then click the Insert Picture icon</a:t>
            </a:r>
          </a:p>
          <a:p>
            <a:r>
              <a:rPr lang="en-US" sz="1200" i="1" dirty="0">
                <a:latin typeface="Arial" pitchFamily="34" charset="0"/>
                <a:cs typeface="Arial" pitchFamily="34" charset="0"/>
              </a:rPr>
              <a:t>in the placeholder to insert your own image.</a:t>
            </a:r>
          </a:p>
        </p:txBody>
      </p:sp>
    </p:spTree>
    <p:extLst>
      <p:ext uri="{BB962C8B-B14F-4D97-AF65-F5344CB8AC3E}">
        <p14:creationId xmlns:p14="http://schemas.microsoft.com/office/powerpoint/2010/main" val="816224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4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28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72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32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atercolor Wedding 16x9">
  <a:themeElements>
    <a:clrScheme name="Watercolor Wedding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F391A8"/>
      </a:accent1>
      <a:accent2>
        <a:srgbClr val="F7B77D"/>
      </a:accent2>
      <a:accent3>
        <a:srgbClr val="AED88C"/>
      </a:accent3>
      <a:accent4>
        <a:srgbClr val="F3D789"/>
      </a:accent4>
      <a:accent5>
        <a:srgbClr val="F7C1D8"/>
      </a:accent5>
      <a:accent6>
        <a:srgbClr val="AAC09B"/>
      </a:accent6>
      <a:hlink>
        <a:srgbClr val="F391A8"/>
      </a:hlink>
      <a:folHlink>
        <a:srgbClr val="A6A6A6"/>
      </a:folHlink>
    </a:clrScheme>
    <a:fontScheme name="Gabriola-Palatino Linotype">
      <a:majorFont>
        <a:latin typeface="Gabriola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colorWedding_16x9.potx" id="{D58A2463-0CA6-4FC5-9DE0-36068EFA8F51}" vid="{A2BB13D7-0A02-4505-8110-9455F5B96B23}"/>
    </a:ext>
  </a:extLst>
</a:theme>
</file>

<file path=ppt/theme/theme2.xml><?xml version="1.0" encoding="utf-8"?>
<a:theme xmlns:a="http://schemas.openxmlformats.org/drawingml/2006/main" name="Office Theme">
  <a:themeElements>
    <a:clrScheme name="Watercolor Wedding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F391A8"/>
      </a:accent1>
      <a:accent2>
        <a:srgbClr val="F7B77D"/>
      </a:accent2>
      <a:accent3>
        <a:srgbClr val="AED88C"/>
      </a:accent3>
      <a:accent4>
        <a:srgbClr val="F3D789"/>
      </a:accent4>
      <a:accent5>
        <a:srgbClr val="F7C1D8"/>
      </a:accent5>
      <a:accent6>
        <a:srgbClr val="AAC09B"/>
      </a:accent6>
      <a:hlink>
        <a:srgbClr val="F391A8"/>
      </a:hlink>
      <a:folHlink>
        <a:srgbClr val="A6A6A6"/>
      </a:folHlink>
    </a:clrScheme>
    <a:fontScheme name="Gabriola-Palatino Linotype">
      <a:majorFont>
        <a:latin typeface="Gabriola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Watercolor Wedding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F391A8"/>
      </a:accent1>
      <a:accent2>
        <a:srgbClr val="F7B77D"/>
      </a:accent2>
      <a:accent3>
        <a:srgbClr val="AED88C"/>
      </a:accent3>
      <a:accent4>
        <a:srgbClr val="F3D789"/>
      </a:accent4>
      <a:accent5>
        <a:srgbClr val="F7C1D8"/>
      </a:accent5>
      <a:accent6>
        <a:srgbClr val="AAC09B"/>
      </a:accent6>
      <a:hlink>
        <a:srgbClr val="F391A8"/>
      </a:hlink>
      <a:folHlink>
        <a:srgbClr val="A6A6A6"/>
      </a:folHlink>
    </a:clrScheme>
    <a:fontScheme name="Gabriola-Palatino Linotype">
      <a:majorFont>
        <a:latin typeface="Gabriola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CD17F62-7DAD-4674-AAB4-FAEC48645BB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Wedding photo album (Watercolor design, widescreen)</Template>
  <TotalTime>0</TotalTime>
  <Words>169</Words>
  <Application>Microsoft Office PowerPoint</Application>
  <PresentationFormat>Widescreen</PresentationFormat>
  <Paragraphs>21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Gabriola</vt:lpstr>
      <vt:lpstr>Palatino Linotype</vt:lpstr>
      <vt:lpstr>Watercolor Wedding 16x9</vt:lpstr>
      <vt:lpstr>Album Title</vt:lpstr>
      <vt:lpstr>Picture with caption layout</vt:lpstr>
      <vt:lpstr>Two pictures with caption layout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2017-06-14T06:56:00Z</dcterms:created>
  <dcterms:modified xsi:type="dcterms:W3CDTF">2017-06-14T06:56:21Z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TC038959009991</vt:lpwstr>
  </property>
</Properties>
</file>