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6" r:id="rId2"/>
  </p:sldMasterIdLst>
  <p:notesMasterIdLst>
    <p:notesMasterId r:id="rId8"/>
  </p:notesMasterIdLst>
  <p:handoutMasterIdLst>
    <p:handoutMasterId r:id="rId9"/>
  </p:handoutMasterIdLst>
  <p:sldIdLst>
    <p:sldId id="256" r:id="rId3"/>
    <p:sldId id="265" r:id="rId4"/>
    <p:sldId id="257" r:id="rId5"/>
    <p:sldId id="268" r:id="rId6"/>
    <p:sldId id="26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1680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96-4838-B3DE-123BCCB78A0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96-4838-B3DE-123BCCB78A0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096-4838-B3DE-123BCCB78A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25"/>
        <c:axId val="447482856"/>
        <c:axId val="447483248"/>
      </c:barChart>
      <c:catAx>
        <c:axId val="447482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7483248"/>
        <c:crosses val="autoZero"/>
        <c:auto val="1"/>
        <c:lblAlgn val="ctr"/>
        <c:lblOffset val="100"/>
        <c:noMultiLvlLbl val="0"/>
      </c:catAx>
      <c:valAx>
        <c:axId val="447483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74828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128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46BE3A-4CEA-4D14-BB05-72F1D842E775}" type="doc">
      <dgm:prSet loTypeId="urn:microsoft.com/office/officeart/2005/8/layout/radial3" loCatId="cycle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7B44C618-80F0-432C-B8EA-DBB6444C6BC3}">
      <dgm:prSet phldrT="[Text]"/>
      <dgm:spPr/>
      <dgm:t>
        <a:bodyPr/>
        <a:lstStyle/>
        <a:p>
          <a:r>
            <a:rPr lang="en-US" dirty="0"/>
            <a:t>Task description</a:t>
          </a:r>
        </a:p>
      </dgm:t>
    </dgm:pt>
    <dgm:pt modelId="{99B9437D-CFC8-4B39-8D2F-D89874FE6A07}" type="parTrans" cxnId="{ADC5C8DB-96BD-4664-8E49-55E7DB8AC26A}">
      <dgm:prSet/>
      <dgm:spPr/>
      <dgm:t>
        <a:bodyPr/>
        <a:lstStyle/>
        <a:p>
          <a:endParaRPr lang="en-US"/>
        </a:p>
      </dgm:t>
    </dgm:pt>
    <dgm:pt modelId="{0C4F743D-34CE-4BDD-B956-A8BD75ECFBE7}" type="sibTrans" cxnId="{ADC5C8DB-96BD-4664-8E49-55E7DB8AC26A}">
      <dgm:prSet/>
      <dgm:spPr/>
      <dgm:t>
        <a:bodyPr/>
        <a:lstStyle/>
        <a:p>
          <a:endParaRPr lang="en-US"/>
        </a:p>
      </dgm:t>
    </dgm:pt>
    <dgm:pt modelId="{5834E4E2-FED9-4F2E-9623-C1E5176729BE}">
      <dgm:prSet phldrT="[Text]"/>
      <dgm:spPr/>
      <dgm:t>
        <a:bodyPr/>
        <a:lstStyle/>
        <a:p>
          <a:endParaRPr lang="en-US"/>
        </a:p>
      </dgm:t>
    </dgm:pt>
    <dgm:pt modelId="{8D0103B2-9290-43A0-B2BB-902C5C4138D3}" type="parTrans" cxnId="{C23B0B31-5276-489F-B2B9-456F3BD9950A}">
      <dgm:prSet/>
      <dgm:spPr/>
      <dgm:t>
        <a:bodyPr/>
        <a:lstStyle/>
        <a:p>
          <a:endParaRPr lang="en-US"/>
        </a:p>
      </dgm:t>
    </dgm:pt>
    <dgm:pt modelId="{EED7B874-C0AB-49BC-A976-A5513FC3BCBF}" type="sibTrans" cxnId="{C23B0B31-5276-489F-B2B9-456F3BD9950A}">
      <dgm:prSet/>
      <dgm:spPr/>
      <dgm:t>
        <a:bodyPr/>
        <a:lstStyle/>
        <a:p>
          <a:endParaRPr lang="en-US"/>
        </a:p>
      </dgm:t>
    </dgm:pt>
    <dgm:pt modelId="{BBBF3AEB-EC95-4202-AB1D-BFBB438F57AE}">
      <dgm:prSet phldrT="[Text]"/>
      <dgm:spPr/>
      <dgm:t>
        <a:bodyPr/>
        <a:lstStyle/>
        <a:p>
          <a:endParaRPr lang="en-US"/>
        </a:p>
      </dgm:t>
    </dgm:pt>
    <dgm:pt modelId="{D18EBBF3-D49B-49B9-99E7-37D272A870DB}" type="parTrans" cxnId="{6B22594B-E0E3-4A01-A2C2-B1DED8BEAFF4}">
      <dgm:prSet/>
      <dgm:spPr/>
      <dgm:t>
        <a:bodyPr/>
        <a:lstStyle/>
        <a:p>
          <a:endParaRPr lang="en-US"/>
        </a:p>
      </dgm:t>
    </dgm:pt>
    <dgm:pt modelId="{F28AE709-2001-4E37-B49E-45E1AA67F0E7}" type="sibTrans" cxnId="{6B22594B-E0E3-4A01-A2C2-B1DED8BEAFF4}">
      <dgm:prSet/>
      <dgm:spPr/>
      <dgm:t>
        <a:bodyPr/>
        <a:lstStyle/>
        <a:p>
          <a:endParaRPr lang="en-US"/>
        </a:p>
      </dgm:t>
    </dgm:pt>
    <dgm:pt modelId="{48EDF3CA-955C-4E82-A310-D07F781525CE}">
      <dgm:prSet phldrT="[Text]"/>
      <dgm:spPr/>
      <dgm:t>
        <a:bodyPr/>
        <a:lstStyle/>
        <a:p>
          <a:endParaRPr lang="en-US"/>
        </a:p>
      </dgm:t>
    </dgm:pt>
    <dgm:pt modelId="{3850EEFE-3A49-4E28-BED5-C05B08DB132F}" type="parTrans" cxnId="{16524979-7422-4F67-AAB0-ACB46C68F584}">
      <dgm:prSet/>
      <dgm:spPr/>
      <dgm:t>
        <a:bodyPr/>
        <a:lstStyle/>
        <a:p>
          <a:endParaRPr lang="en-US"/>
        </a:p>
      </dgm:t>
    </dgm:pt>
    <dgm:pt modelId="{3C54784A-0795-40D6-B82A-C39BFE847A33}" type="sibTrans" cxnId="{16524979-7422-4F67-AAB0-ACB46C68F584}">
      <dgm:prSet/>
      <dgm:spPr/>
      <dgm:t>
        <a:bodyPr/>
        <a:lstStyle/>
        <a:p>
          <a:endParaRPr lang="en-US"/>
        </a:p>
      </dgm:t>
    </dgm:pt>
    <dgm:pt modelId="{97B7E203-F052-4671-82E3-8B6E7513646E}">
      <dgm:prSet phldrT="[Text]"/>
      <dgm:spPr/>
      <dgm:t>
        <a:bodyPr/>
        <a:lstStyle/>
        <a:p>
          <a:endParaRPr lang="en-US"/>
        </a:p>
      </dgm:t>
    </dgm:pt>
    <dgm:pt modelId="{B1F93921-C084-47D5-BAF0-E976BA92CDBC}" type="parTrans" cxnId="{32E0555A-2109-4C80-8202-1BD2F8E09A12}">
      <dgm:prSet/>
      <dgm:spPr/>
      <dgm:t>
        <a:bodyPr/>
        <a:lstStyle/>
        <a:p>
          <a:endParaRPr lang="en-US"/>
        </a:p>
      </dgm:t>
    </dgm:pt>
    <dgm:pt modelId="{3700239C-D67E-4039-919D-AE403B484DD5}" type="sibTrans" cxnId="{32E0555A-2109-4C80-8202-1BD2F8E09A12}">
      <dgm:prSet/>
      <dgm:spPr/>
      <dgm:t>
        <a:bodyPr/>
        <a:lstStyle/>
        <a:p>
          <a:endParaRPr lang="en-US"/>
        </a:p>
      </dgm:t>
    </dgm:pt>
    <dgm:pt modelId="{D8C0B7C6-6BBF-437F-8202-84C3648D3191}">
      <dgm:prSet phldrT="[Text]"/>
      <dgm:spPr/>
      <dgm:t>
        <a:bodyPr/>
        <a:lstStyle/>
        <a:p>
          <a:endParaRPr lang="en-US"/>
        </a:p>
      </dgm:t>
    </dgm:pt>
    <dgm:pt modelId="{8C21EB35-69D8-437C-A38C-A707D119F490}" type="parTrans" cxnId="{3CFC6826-BD12-470A-8846-1C2B7DAFA1D8}">
      <dgm:prSet/>
      <dgm:spPr/>
      <dgm:t>
        <a:bodyPr/>
        <a:lstStyle/>
        <a:p>
          <a:endParaRPr lang="en-US"/>
        </a:p>
      </dgm:t>
    </dgm:pt>
    <dgm:pt modelId="{B31B31E4-4D61-41BC-9CF7-16D49C3F9B49}" type="sibTrans" cxnId="{3CFC6826-BD12-470A-8846-1C2B7DAFA1D8}">
      <dgm:prSet/>
      <dgm:spPr/>
      <dgm:t>
        <a:bodyPr/>
        <a:lstStyle/>
        <a:p>
          <a:endParaRPr lang="en-US"/>
        </a:p>
      </dgm:t>
    </dgm:pt>
    <dgm:pt modelId="{8A33BA85-A636-4540-8371-5246FFE1C877}">
      <dgm:prSet phldrT="[Text]"/>
      <dgm:spPr/>
      <dgm:t>
        <a:bodyPr/>
        <a:lstStyle/>
        <a:p>
          <a:r>
            <a:rPr lang="en-US" dirty="0"/>
            <a:t>Group 1</a:t>
          </a:r>
        </a:p>
      </dgm:t>
    </dgm:pt>
    <dgm:pt modelId="{80BE666F-BCF6-4292-A024-9FE0A58FDFA2}" type="parTrans" cxnId="{FE675139-7E53-4CDF-AE92-FC9FB32AF926}">
      <dgm:prSet/>
      <dgm:spPr/>
      <dgm:t>
        <a:bodyPr/>
        <a:lstStyle/>
        <a:p>
          <a:endParaRPr lang="en-US"/>
        </a:p>
      </dgm:t>
    </dgm:pt>
    <dgm:pt modelId="{91895FD4-2F79-4584-83EC-99800EFE631B}" type="sibTrans" cxnId="{FE675139-7E53-4CDF-AE92-FC9FB32AF926}">
      <dgm:prSet/>
      <dgm:spPr/>
      <dgm:t>
        <a:bodyPr/>
        <a:lstStyle/>
        <a:p>
          <a:endParaRPr lang="en-US"/>
        </a:p>
      </dgm:t>
    </dgm:pt>
    <dgm:pt modelId="{362D6A0E-773E-4E7D-9364-40FDE87F2BE0}">
      <dgm:prSet phldrT="[Text]"/>
      <dgm:spPr/>
      <dgm:t>
        <a:bodyPr/>
        <a:lstStyle/>
        <a:p>
          <a:r>
            <a:rPr lang="en-US" dirty="0"/>
            <a:t>Group 2</a:t>
          </a:r>
        </a:p>
      </dgm:t>
    </dgm:pt>
    <dgm:pt modelId="{85E0603D-BFBD-4148-92AB-BFB8D40D3BA4}" type="parTrans" cxnId="{72D8EEA1-DACB-4AA5-BD4F-321FE51B8776}">
      <dgm:prSet/>
      <dgm:spPr/>
      <dgm:t>
        <a:bodyPr/>
        <a:lstStyle/>
        <a:p>
          <a:endParaRPr lang="en-US"/>
        </a:p>
      </dgm:t>
    </dgm:pt>
    <dgm:pt modelId="{8461864B-9B28-4D6E-9DD5-34E846F1F41C}" type="sibTrans" cxnId="{72D8EEA1-DACB-4AA5-BD4F-321FE51B8776}">
      <dgm:prSet/>
      <dgm:spPr/>
      <dgm:t>
        <a:bodyPr/>
        <a:lstStyle/>
        <a:p>
          <a:endParaRPr lang="en-US"/>
        </a:p>
      </dgm:t>
    </dgm:pt>
    <dgm:pt modelId="{AC768ACE-0052-40A8-AF90-C9BAE2ECD6B7}">
      <dgm:prSet phldrT="[Text]"/>
      <dgm:spPr/>
      <dgm:t>
        <a:bodyPr/>
        <a:lstStyle/>
        <a:p>
          <a:r>
            <a:rPr lang="en-US" dirty="0"/>
            <a:t>Group 3</a:t>
          </a:r>
        </a:p>
      </dgm:t>
    </dgm:pt>
    <dgm:pt modelId="{4FDD42E2-922C-4F6C-8CEB-3470DEA6D6CB}" type="parTrans" cxnId="{7B5C1A1C-E3FA-465A-AD95-A609E0CF28E1}">
      <dgm:prSet/>
      <dgm:spPr/>
      <dgm:t>
        <a:bodyPr/>
        <a:lstStyle/>
        <a:p>
          <a:endParaRPr lang="en-US"/>
        </a:p>
      </dgm:t>
    </dgm:pt>
    <dgm:pt modelId="{19446A0A-AAD4-49FF-8953-24C84DD68547}" type="sibTrans" cxnId="{7B5C1A1C-E3FA-465A-AD95-A609E0CF28E1}">
      <dgm:prSet/>
      <dgm:spPr/>
      <dgm:t>
        <a:bodyPr/>
        <a:lstStyle/>
        <a:p>
          <a:endParaRPr lang="en-US"/>
        </a:p>
      </dgm:t>
    </dgm:pt>
    <dgm:pt modelId="{865C2EE7-7EE5-486F-A33A-5087EF8DC4AC}">
      <dgm:prSet phldrT="[Text]"/>
      <dgm:spPr/>
      <dgm:t>
        <a:bodyPr/>
        <a:lstStyle/>
        <a:p>
          <a:r>
            <a:rPr lang="en-US" dirty="0"/>
            <a:t>Group 4</a:t>
          </a:r>
        </a:p>
      </dgm:t>
    </dgm:pt>
    <dgm:pt modelId="{487C535E-AEBC-4414-BEB6-A24EE86150BD}" type="parTrans" cxnId="{2FFEBC24-0D62-4BC4-B03B-E18D37ED5A56}">
      <dgm:prSet/>
      <dgm:spPr/>
      <dgm:t>
        <a:bodyPr/>
        <a:lstStyle/>
        <a:p>
          <a:endParaRPr lang="en-US"/>
        </a:p>
      </dgm:t>
    </dgm:pt>
    <dgm:pt modelId="{3CFA33D2-B4E7-43C8-AEC2-F33D6D3AF23E}" type="sibTrans" cxnId="{2FFEBC24-0D62-4BC4-B03B-E18D37ED5A56}">
      <dgm:prSet/>
      <dgm:spPr/>
      <dgm:t>
        <a:bodyPr/>
        <a:lstStyle/>
        <a:p>
          <a:endParaRPr lang="en-US"/>
        </a:p>
      </dgm:t>
    </dgm:pt>
    <dgm:pt modelId="{B0818C9F-670D-4964-80D6-A5B33D3DB4BA}">
      <dgm:prSet phldrT="[Text]"/>
      <dgm:spPr/>
      <dgm:t>
        <a:bodyPr/>
        <a:lstStyle/>
        <a:p>
          <a:r>
            <a:rPr lang="en-US" dirty="0"/>
            <a:t>Group 5</a:t>
          </a:r>
        </a:p>
      </dgm:t>
    </dgm:pt>
    <dgm:pt modelId="{3AF897C6-4C2A-492C-B9AA-065A2AA9B920}" type="parTrans" cxnId="{CC740EAC-8FE2-4271-BCA4-CCF00DB72A70}">
      <dgm:prSet/>
      <dgm:spPr/>
      <dgm:t>
        <a:bodyPr/>
        <a:lstStyle/>
        <a:p>
          <a:endParaRPr lang="en-US"/>
        </a:p>
      </dgm:t>
    </dgm:pt>
    <dgm:pt modelId="{F0FED30C-CD15-4D91-9A6B-0781A00AE3F0}" type="sibTrans" cxnId="{CC740EAC-8FE2-4271-BCA4-CCF00DB72A70}">
      <dgm:prSet/>
      <dgm:spPr/>
      <dgm:t>
        <a:bodyPr/>
        <a:lstStyle/>
        <a:p>
          <a:endParaRPr lang="en-US"/>
        </a:p>
      </dgm:t>
    </dgm:pt>
    <dgm:pt modelId="{5FC5BF31-9729-4CB7-9B0E-68C59794FAD2}" type="pres">
      <dgm:prSet presAssocID="{A646BE3A-4CEA-4D14-BB05-72F1D842E775}" presName="composite" presStyleCnt="0">
        <dgm:presLayoutVars>
          <dgm:chMax val="1"/>
          <dgm:dir/>
          <dgm:resizeHandles val="exact"/>
        </dgm:presLayoutVars>
      </dgm:prSet>
      <dgm:spPr/>
    </dgm:pt>
    <dgm:pt modelId="{8F029873-3658-4FDE-9558-CE533E3A6E80}" type="pres">
      <dgm:prSet presAssocID="{A646BE3A-4CEA-4D14-BB05-72F1D842E775}" presName="radial" presStyleCnt="0">
        <dgm:presLayoutVars>
          <dgm:animLvl val="ctr"/>
        </dgm:presLayoutVars>
      </dgm:prSet>
      <dgm:spPr/>
    </dgm:pt>
    <dgm:pt modelId="{B19C361B-451A-42CB-A70E-C3E7878B92ED}" type="pres">
      <dgm:prSet presAssocID="{7B44C618-80F0-432C-B8EA-DBB6444C6BC3}" presName="centerShape" presStyleLbl="vennNode1" presStyleIdx="0" presStyleCnt="6"/>
      <dgm:spPr/>
    </dgm:pt>
    <dgm:pt modelId="{BCE5AA59-1127-4126-BCB7-45E3F5D36D15}" type="pres">
      <dgm:prSet presAssocID="{8A33BA85-A636-4540-8371-5246FFE1C877}" presName="node" presStyleLbl="vennNode1" presStyleIdx="1" presStyleCnt="6">
        <dgm:presLayoutVars>
          <dgm:bulletEnabled val="1"/>
        </dgm:presLayoutVars>
      </dgm:prSet>
      <dgm:spPr/>
    </dgm:pt>
    <dgm:pt modelId="{BC0EF430-0C1A-4017-A06D-F13DC8A78677}" type="pres">
      <dgm:prSet presAssocID="{362D6A0E-773E-4E7D-9364-40FDE87F2BE0}" presName="node" presStyleLbl="vennNode1" presStyleIdx="2" presStyleCnt="6">
        <dgm:presLayoutVars>
          <dgm:bulletEnabled val="1"/>
        </dgm:presLayoutVars>
      </dgm:prSet>
      <dgm:spPr/>
    </dgm:pt>
    <dgm:pt modelId="{10F799F5-15D5-42B6-A966-5A92F27AC727}" type="pres">
      <dgm:prSet presAssocID="{AC768ACE-0052-40A8-AF90-C9BAE2ECD6B7}" presName="node" presStyleLbl="vennNode1" presStyleIdx="3" presStyleCnt="6">
        <dgm:presLayoutVars>
          <dgm:bulletEnabled val="1"/>
        </dgm:presLayoutVars>
      </dgm:prSet>
      <dgm:spPr/>
    </dgm:pt>
    <dgm:pt modelId="{42827A21-73B5-46F2-B53E-D50933D7F2A5}" type="pres">
      <dgm:prSet presAssocID="{865C2EE7-7EE5-486F-A33A-5087EF8DC4AC}" presName="node" presStyleLbl="vennNode1" presStyleIdx="4" presStyleCnt="6">
        <dgm:presLayoutVars>
          <dgm:bulletEnabled val="1"/>
        </dgm:presLayoutVars>
      </dgm:prSet>
      <dgm:spPr/>
    </dgm:pt>
    <dgm:pt modelId="{C77FE33F-6B92-4CE1-AD19-8AD232955738}" type="pres">
      <dgm:prSet presAssocID="{B0818C9F-670D-4964-80D6-A5B33D3DB4BA}" presName="node" presStyleLbl="vennNode1" presStyleIdx="5" presStyleCnt="6">
        <dgm:presLayoutVars>
          <dgm:bulletEnabled val="1"/>
        </dgm:presLayoutVars>
      </dgm:prSet>
      <dgm:spPr/>
    </dgm:pt>
  </dgm:ptLst>
  <dgm:cxnLst>
    <dgm:cxn modelId="{7B5C1A1C-E3FA-465A-AD95-A609E0CF28E1}" srcId="{7B44C618-80F0-432C-B8EA-DBB6444C6BC3}" destId="{AC768ACE-0052-40A8-AF90-C9BAE2ECD6B7}" srcOrd="2" destOrd="0" parTransId="{4FDD42E2-922C-4F6C-8CEB-3470DEA6D6CB}" sibTransId="{19446A0A-AAD4-49FF-8953-24C84DD68547}"/>
    <dgm:cxn modelId="{2FFEBC24-0D62-4BC4-B03B-E18D37ED5A56}" srcId="{7B44C618-80F0-432C-B8EA-DBB6444C6BC3}" destId="{865C2EE7-7EE5-486F-A33A-5087EF8DC4AC}" srcOrd="3" destOrd="0" parTransId="{487C535E-AEBC-4414-BEB6-A24EE86150BD}" sibTransId="{3CFA33D2-B4E7-43C8-AEC2-F33D6D3AF23E}"/>
    <dgm:cxn modelId="{3CFC6826-BD12-470A-8846-1C2B7DAFA1D8}" srcId="{A646BE3A-4CEA-4D14-BB05-72F1D842E775}" destId="{D8C0B7C6-6BBF-437F-8202-84C3648D3191}" srcOrd="5" destOrd="0" parTransId="{8C21EB35-69D8-437C-A38C-A707D119F490}" sibTransId="{B31B31E4-4D61-41BC-9CF7-16D49C3F9B49}"/>
    <dgm:cxn modelId="{0F561F2C-26C5-416D-AD77-5CFEAAF240E8}" type="presOf" srcId="{A646BE3A-4CEA-4D14-BB05-72F1D842E775}" destId="{5FC5BF31-9729-4CB7-9B0E-68C59794FAD2}" srcOrd="0" destOrd="0" presId="urn:microsoft.com/office/officeart/2005/8/layout/radial3"/>
    <dgm:cxn modelId="{C23B0B31-5276-489F-B2B9-456F3BD9950A}" srcId="{A646BE3A-4CEA-4D14-BB05-72F1D842E775}" destId="{5834E4E2-FED9-4F2E-9623-C1E5176729BE}" srcOrd="2" destOrd="0" parTransId="{8D0103B2-9290-43A0-B2BB-902C5C4138D3}" sibTransId="{EED7B874-C0AB-49BC-A976-A5513FC3BCBF}"/>
    <dgm:cxn modelId="{FE675139-7E53-4CDF-AE92-FC9FB32AF926}" srcId="{7B44C618-80F0-432C-B8EA-DBB6444C6BC3}" destId="{8A33BA85-A636-4540-8371-5246FFE1C877}" srcOrd="0" destOrd="0" parTransId="{80BE666F-BCF6-4292-A024-9FE0A58FDFA2}" sibTransId="{91895FD4-2F79-4584-83EC-99800EFE631B}"/>
    <dgm:cxn modelId="{A1A65063-DB34-44CE-8343-FA2C9DB774F2}" type="presOf" srcId="{B0818C9F-670D-4964-80D6-A5B33D3DB4BA}" destId="{C77FE33F-6B92-4CE1-AD19-8AD232955738}" srcOrd="0" destOrd="0" presId="urn:microsoft.com/office/officeart/2005/8/layout/radial3"/>
    <dgm:cxn modelId="{6B22594B-E0E3-4A01-A2C2-B1DED8BEAFF4}" srcId="{A646BE3A-4CEA-4D14-BB05-72F1D842E775}" destId="{BBBF3AEB-EC95-4202-AB1D-BFBB438F57AE}" srcOrd="3" destOrd="0" parTransId="{D18EBBF3-D49B-49B9-99E7-37D272A870DB}" sibTransId="{F28AE709-2001-4E37-B49E-45E1AA67F0E7}"/>
    <dgm:cxn modelId="{16524979-7422-4F67-AAB0-ACB46C68F584}" srcId="{A646BE3A-4CEA-4D14-BB05-72F1D842E775}" destId="{48EDF3CA-955C-4E82-A310-D07F781525CE}" srcOrd="1" destOrd="0" parTransId="{3850EEFE-3A49-4E28-BED5-C05B08DB132F}" sibTransId="{3C54784A-0795-40D6-B82A-C39BFE847A33}"/>
    <dgm:cxn modelId="{32E0555A-2109-4C80-8202-1BD2F8E09A12}" srcId="{A646BE3A-4CEA-4D14-BB05-72F1D842E775}" destId="{97B7E203-F052-4671-82E3-8B6E7513646E}" srcOrd="4" destOrd="0" parTransId="{B1F93921-C084-47D5-BAF0-E976BA92CDBC}" sibTransId="{3700239C-D67E-4039-919D-AE403B484DD5}"/>
    <dgm:cxn modelId="{2E15138B-DDD3-4D01-AF88-F0FED32B2D9C}" type="presOf" srcId="{865C2EE7-7EE5-486F-A33A-5087EF8DC4AC}" destId="{42827A21-73B5-46F2-B53E-D50933D7F2A5}" srcOrd="0" destOrd="0" presId="urn:microsoft.com/office/officeart/2005/8/layout/radial3"/>
    <dgm:cxn modelId="{10F9169E-44BD-4C7E-8BB7-5727F2D3AE21}" type="presOf" srcId="{AC768ACE-0052-40A8-AF90-C9BAE2ECD6B7}" destId="{10F799F5-15D5-42B6-A966-5A92F27AC727}" srcOrd="0" destOrd="0" presId="urn:microsoft.com/office/officeart/2005/8/layout/radial3"/>
    <dgm:cxn modelId="{72D8EEA1-DACB-4AA5-BD4F-321FE51B8776}" srcId="{7B44C618-80F0-432C-B8EA-DBB6444C6BC3}" destId="{362D6A0E-773E-4E7D-9364-40FDE87F2BE0}" srcOrd="1" destOrd="0" parTransId="{85E0603D-BFBD-4148-92AB-BFB8D40D3BA4}" sibTransId="{8461864B-9B28-4D6E-9DD5-34E846F1F41C}"/>
    <dgm:cxn modelId="{CC740EAC-8FE2-4271-BCA4-CCF00DB72A70}" srcId="{7B44C618-80F0-432C-B8EA-DBB6444C6BC3}" destId="{B0818C9F-670D-4964-80D6-A5B33D3DB4BA}" srcOrd="4" destOrd="0" parTransId="{3AF897C6-4C2A-492C-B9AA-065A2AA9B920}" sibTransId="{F0FED30C-CD15-4D91-9A6B-0781A00AE3F0}"/>
    <dgm:cxn modelId="{C4CD38BC-1222-4C44-BBF1-EEE5A3DE4D2C}" type="presOf" srcId="{7B44C618-80F0-432C-B8EA-DBB6444C6BC3}" destId="{B19C361B-451A-42CB-A70E-C3E7878B92ED}" srcOrd="0" destOrd="0" presId="urn:microsoft.com/office/officeart/2005/8/layout/radial3"/>
    <dgm:cxn modelId="{B68F87BC-EDC8-4EC2-9217-8F5FD9BC75C6}" type="presOf" srcId="{8A33BA85-A636-4540-8371-5246FFE1C877}" destId="{BCE5AA59-1127-4126-BCB7-45E3F5D36D15}" srcOrd="0" destOrd="0" presId="urn:microsoft.com/office/officeart/2005/8/layout/radial3"/>
    <dgm:cxn modelId="{ADC5C8DB-96BD-4664-8E49-55E7DB8AC26A}" srcId="{A646BE3A-4CEA-4D14-BB05-72F1D842E775}" destId="{7B44C618-80F0-432C-B8EA-DBB6444C6BC3}" srcOrd="0" destOrd="0" parTransId="{99B9437D-CFC8-4B39-8D2F-D89874FE6A07}" sibTransId="{0C4F743D-34CE-4BDD-B956-A8BD75ECFBE7}"/>
    <dgm:cxn modelId="{707D94E6-F9E0-4EE1-8DBE-596EB2F449B9}" type="presOf" srcId="{362D6A0E-773E-4E7D-9364-40FDE87F2BE0}" destId="{BC0EF430-0C1A-4017-A06D-F13DC8A78677}" srcOrd="0" destOrd="0" presId="urn:microsoft.com/office/officeart/2005/8/layout/radial3"/>
    <dgm:cxn modelId="{A41E15D4-F090-447E-A4C7-23BA66F9BC3D}" type="presParOf" srcId="{5FC5BF31-9729-4CB7-9B0E-68C59794FAD2}" destId="{8F029873-3658-4FDE-9558-CE533E3A6E80}" srcOrd="0" destOrd="0" presId="urn:microsoft.com/office/officeart/2005/8/layout/radial3"/>
    <dgm:cxn modelId="{456717CA-E904-4EB9-8231-C3465A379FE5}" type="presParOf" srcId="{8F029873-3658-4FDE-9558-CE533E3A6E80}" destId="{B19C361B-451A-42CB-A70E-C3E7878B92ED}" srcOrd="0" destOrd="0" presId="urn:microsoft.com/office/officeart/2005/8/layout/radial3"/>
    <dgm:cxn modelId="{9BAA5237-F180-45E1-A493-0D5BE72AFBC0}" type="presParOf" srcId="{8F029873-3658-4FDE-9558-CE533E3A6E80}" destId="{BCE5AA59-1127-4126-BCB7-45E3F5D36D15}" srcOrd="1" destOrd="0" presId="urn:microsoft.com/office/officeart/2005/8/layout/radial3"/>
    <dgm:cxn modelId="{D9FA238C-9D74-4797-918A-91649B1C7D71}" type="presParOf" srcId="{8F029873-3658-4FDE-9558-CE533E3A6E80}" destId="{BC0EF430-0C1A-4017-A06D-F13DC8A78677}" srcOrd="2" destOrd="0" presId="urn:microsoft.com/office/officeart/2005/8/layout/radial3"/>
    <dgm:cxn modelId="{81C2904E-6E56-4368-B03D-B8583D6B22A4}" type="presParOf" srcId="{8F029873-3658-4FDE-9558-CE533E3A6E80}" destId="{10F799F5-15D5-42B6-A966-5A92F27AC727}" srcOrd="3" destOrd="0" presId="urn:microsoft.com/office/officeart/2005/8/layout/radial3"/>
    <dgm:cxn modelId="{0AAF7FA9-E1C5-4BA2-9AA6-0BDA96B5FEEC}" type="presParOf" srcId="{8F029873-3658-4FDE-9558-CE533E3A6E80}" destId="{42827A21-73B5-46F2-B53E-D50933D7F2A5}" srcOrd="4" destOrd="0" presId="urn:microsoft.com/office/officeart/2005/8/layout/radial3"/>
    <dgm:cxn modelId="{800E8705-3156-4A76-985D-40F5B479C9B4}" type="presParOf" srcId="{8F029873-3658-4FDE-9558-CE533E3A6E80}" destId="{C77FE33F-6B92-4CE1-AD19-8AD232955738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9C361B-451A-42CB-A70E-C3E7878B92ED}">
      <dsp:nvSpPr>
        <dsp:cNvPr id="0" name=""/>
        <dsp:cNvSpPr/>
      </dsp:nvSpPr>
      <dsp:spPr>
        <a:xfrm>
          <a:off x="1099853" y="1023385"/>
          <a:ext cx="2372292" cy="2372292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alpha val="5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Task description</a:t>
          </a:r>
        </a:p>
      </dsp:txBody>
      <dsp:txXfrm>
        <a:off x="1447267" y="1370799"/>
        <a:ext cx="1677464" cy="1677464"/>
      </dsp:txXfrm>
    </dsp:sp>
    <dsp:sp modelId="{BCE5AA59-1127-4126-BCB7-45E3F5D36D15}">
      <dsp:nvSpPr>
        <dsp:cNvPr id="0" name=""/>
        <dsp:cNvSpPr/>
      </dsp:nvSpPr>
      <dsp:spPr>
        <a:xfrm>
          <a:off x="1692926" y="73190"/>
          <a:ext cx="1186146" cy="1186146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-291913"/>
                <a:satOff val="-2547"/>
                <a:lumOff val="-329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alpha val="50000"/>
                <a:hueOff val="-291913"/>
                <a:satOff val="-2547"/>
                <a:lumOff val="-329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alpha val="50000"/>
                <a:hueOff val="-291913"/>
                <a:satOff val="-2547"/>
                <a:lumOff val="-329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Group 1</a:t>
          </a:r>
        </a:p>
      </dsp:txBody>
      <dsp:txXfrm>
        <a:off x="1866633" y="246897"/>
        <a:ext cx="838732" cy="838732"/>
      </dsp:txXfrm>
    </dsp:sp>
    <dsp:sp modelId="{BC0EF430-0C1A-4017-A06D-F13DC8A78677}">
      <dsp:nvSpPr>
        <dsp:cNvPr id="0" name=""/>
        <dsp:cNvSpPr/>
      </dsp:nvSpPr>
      <dsp:spPr>
        <a:xfrm>
          <a:off x="3160661" y="1139562"/>
          <a:ext cx="1186146" cy="1186146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-583825"/>
                <a:satOff val="-5094"/>
                <a:lumOff val="-658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alpha val="50000"/>
                <a:hueOff val="-583825"/>
                <a:satOff val="-5094"/>
                <a:lumOff val="-658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alpha val="50000"/>
                <a:hueOff val="-583825"/>
                <a:satOff val="-5094"/>
                <a:lumOff val="-658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Group 2</a:t>
          </a:r>
        </a:p>
      </dsp:txBody>
      <dsp:txXfrm>
        <a:off x="3334368" y="1313269"/>
        <a:ext cx="838732" cy="838732"/>
      </dsp:txXfrm>
    </dsp:sp>
    <dsp:sp modelId="{10F799F5-15D5-42B6-A966-5A92F27AC727}">
      <dsp:nvSpPr>
        <dsp:cNvPr id="0" name=""/>
        <dsp:cNvSpPr/>
      </dsp:nvSpPr>
      <dsp:spPr>
        <a:xfrm>
          <a:off x="2600036" y="2864987"/>
          <a:ext cx="1186146" cy="1186146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-875738"/>
                <a:satOff val="-7640"/>
                <a:lumOff val="-9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alpha val="50000"/>
                <a:hueOff val="-875738"/>
                <a:satOff val="-7640"/>
                <a:lumOff val="-9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alpha val="50000"/>
                <a:hueOff val="-875738"/>
                <a:satOff val="-7640"/>
                <a:lumOff val="-9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Group 3</a:t>
          </a:r>
        </a:p>
      </dsp:txBody>
      <dsp:txXfrm>
        <a:off x="2773743" y="3038694"/>
        <a:ext cx="838732" cy="838732"/>
      </dsp:txXfrm>
    </dsp:sp>
    <dsp:sp modelId="{42827A21-73B5-46F2-B53E-D50933D7F2A5}">
      <dsp:nvSpPr>
        <dsp:cNvPr id="0" name=""/>
        <dsp:cNvSpPr/>
      </dsp:nvSpPr>
      <dsp:spPr>
        <a:xfrm>
          <a:off x="785817" y="2864987"/>
          <a:ext cx="1186146" cy="1186146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-1167650"/>
                <a:satOff val="-10187"/>
                <a:lumOff val="-1317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alpha val="50000"/>
                <a:hueOff val="-1167650"/>
                <a:satOff val="-10187"/>
                <a:lumOff val="-1317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alpha val="50000"/>
                <a:hueOff val="-1167650"/>
                <a:satOff val="-10187"/>
                <a:lumOff val="-1317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Group 4</a:t>
          </a:r>
        </a:p>
      </dsp:txBody>
      <dsp:txXfrm>
        <a:off x="959524" y="3038694"/>
        <a:ext cx="838732" cy="838732"/>
      </dsp:txXfrm>
    </dsp:sp>
    <dsp:sp modelId="{C77FE33F-6B92-4CE1-AD19-8AD232955738}">
      <dsp:nvSpPr>
        <dsp:cNvPr id="0" name=""/>
        <dsp:cNvSpPr/>
      </dsp:nvSpPr>
      <dsp:spPr>
        <a:xfrm>
          <a:off x="225192" y="1139562"/>
          <a:ext cx="1186146" cy="1186146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-1459563"/>
                <a:satOff val="-12734"/>
                <a:lumOff val="-1647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alpha val="50000"/>
                <a:hueOff val="-1459563"/>
                <a:satOff val="-12734"/>
                <a:lumOff val="-1647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alpha val="50000"/>
                <a:hueOff val="-1459563"/>
                <a:satOff val="-12734"/>
                <a:lumOff val="-1647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Group 5</a:t>
          </a:r>
        </a:p>
      </dsp:txBody>
      <dsp:txXfrm>
        <a:off x="398899" y="1313269"/>
        <a:ext cx="838732" cy="8387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9D2DDA-69D8-473F-A583-B6774B31A77B}" type="datetimeFigureOut">
              <a:rPr lang="en-US"/>
              <a:t>6/14/2017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392CCB-FF08-4D29-8DA3-E1FD8604480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62153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F6DFB-6833-46E4-B515-70E0D9178056}" type="datetimeFigureOut">
              <a:rPr lang="en-US"/>
              <a:t>6/14/2017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8706C7-F2C3-48B6-8A22-C484D800B5D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99506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8706C7-F2C3-48B6-8A22-C484D800B5D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613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A5BD7-F043-4D1B-AA17-CD412FC534D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1899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A5BD7-F043-4D1B-AA17-CD412FC534D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371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2" y="295863"/>
            <a:ext cx="12188827" cy="6323264"/>
            <a:chOff x="-2" y="295863"/>
            <a:chExt cx="12188827" cy="6323264"/>
          </a:xfrm>
        </p:grpSpPr>
        <p:sp>
          <p:nvSpPr>
            <p:cNvPr id="33" name="Rectangle 32"/>
            <p:cNvSpPr/>
            <p:nvPr/>
          </p:nvSpPr>
          <p:spPr>
            <a:xfrm>
              <a:off x="-1" y="1905000"/>
              <a:ext cx="12188826" cy="320040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-2" y="1795132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-2" y="5142116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  <p:sp>
          <p:nvSpPr>
            <p:cNvPr id="36" name="Oval 2"/>
            <p:cNvSpPr>
              <a:spLocks noChangeArrowheads="1"/>
            </p:cNvSpPr>
            <p:nvPr/>
          </p:nvSpPr>
          <p:spPr bwMode="grayWhite">
            <a:xfrm>
              <a:off x="534293" y="5791419"/>
              <a:ext cx="716336" cy="739723"/>
            </a:xfrm>
            <a:prstGeom prst="ellipse">
              <a:avLst/>
            </a:prstGeom>
            <a:noFill/>
            <a:ln w="12700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Oval 3"/>
            <p:cNvSpPr>
              <a:spLocks noChangeArrowheads="1"/>
            </p:cNvSpPr>
            <p:nvPr/>
          </p:nvSpPr>
          <p:spPr bwMode="grayWhite">
            <a:xfrm>
              <a:off x="696482" y="5958903"/>
              <a:ext cx="106437" cy="10991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Oval 5"/>
            <p:cNvSpPr>
              <a:spLocks noChangeArrowheads="1"/>
            </p:cNvSpPr>
            <p:nvPr/>
          </p:nvSpPr>
          <p:spPr bwMode="grayWhite">
            <a:xfrm>
              <a:off x="213400" y="5778215"/>
              <a:ext cx="310863" cy="321012"/>
            </a:xfrm>
            <a:prstGeom prst="ellipse">
              <a:avLst/>
            </a:prstGeom>
            <a:noFill/>
            <a:ln w="12700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Oval 6"/>
            <p:cNvSpPr>
              <a:spLocks noChangeArrowheads="1"/>
            </p:cNvSpPr>
            <p:nvPr/>
          </p:nvSpPr>
          <p:spPr bwMode="grayWhite">
            <a:xfrm>
              <a:off x="284358" y="5851489"/>
              <a:ext cx="40547" cy="41871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Oval 8"/>
            <p:cNvSpPr>
              <a:spLocks noChangeArrowheads="1"/>
            </p:cNvSpPr>
            <p:nvPr/>
          </p:nvSpPr>
          <p:spPr bwMode="grayWhite">
            <a:xfrm>
              <a:off x="10486137" y="5404864"/>
              <a:ext cx="473052" cy="488496"/>
            </a:xfrm>
            <a:prstGeom prst="ellipse">
              <a:avLst/>
            </a:prstGeom>
            <a:noFill/>
            <a:ln w="12700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Oval 9"/>
            <p:cNvSpPr>
              <a:spLocks noChangeArrowheads="1"/>
            </p:cNvSpPr>
            <p:nvPr/>
          </p:nvSpPr>
          <p:spPr bwMode="grayWhite">
            <a:xfrm>
              <a:off x="10594263" y="5516520"/>
              <a:ext cx="65889" cy="68041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Oval 11"/>
            <p:cNvSpPr>
              <a:spLocks noChangeArrowheads="1"/>
            </p:cNvSpPr>
            <p:nvPr/>
          </p:nvSpPr>
          <p:spPr bwMode="grayWhite">
            <a:xfrm>
              <a:off x="6575012" y="6214373"/>
              <a:ext cx="391957" cy="404754"/>
            </a:xfrm>
            <a:prstGeom prst="ellipse">
              <a:avLst/>
            </a:prstGeom>
            <a:noFill/>
            <a:ln w="12700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Oval 12"/>
            <p:cNvSpPr>
              <a:spLocks noChangeArrowheads="1"/>
            </p:cNvSpPr>
            <p:nvPr/>
          </p:nvSpPr>
          <p:spPr bwMode="grayWhite">
            <a:xfrm>
              <a:off x="6664554" y="6306838"/>
              <a:ext cx="54063" cy="5582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Oval 14"/>
            <p:cNvSpPr>
              <a:spLocks noChangeArrowheads="1"/>
            </p:cNvSpPr>
            <p:nvPr/>
          </p:nvSpPr>
          <p:spPr bwMode="grayWhite">
            <a:xfrm>
              <a:off x="3520863" y="5733822"/>
              <a:ext cx="391957" cy="404754"/>
            </a:xfrm>
            <a:prstGeom prst="ellipse">
              <a:avLst/>
            </a:prstGeom>
            <a:noFill/>
            <a:ln w="12700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Oval 15"/>
            <p:cNvSpPr>
              <a:spLocks noChangeArrowheads="1"/>
            </p:cNvSpPr>
            <p:nvPr/>
          </p:nvSpPr>
          <p:spPr bwMode="grayWhite">
            <a:xfrm>
              <a:off x="3610405" y="5826287"/>
              <a:ext cx="54063" cy="5582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Oval 17"/>
            <p:cNvSpPr>
              <a:spLocks noChangeArrowheads="1"/>
            </p:cNvSpPr>
            <p:nvPr/>
          </p:nvSpPr>
          <p:spPr bwMode="grayWhite">
            <a:xfrm>
              <a:off x="5845161" y="295863"/>
              <a:ext cx="716336" cy="739723"/>
            </a:xfrm>
            <a:prstGeom prst="ellipse">
              <a:avLst/>
            </a:prstGeom>
            <a:noFill/>
            <a:ln w="12700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Oval 18"/>
            <p:cNvSpPr>
              <a:spLocks noChangeArrowheads="1"/>
            </p:cNvSpPr>
            <p:nvPr/>
          </p:nvSpPr>
          <p:spPr bwMode="grayWhite">
            <a:xfrm>
              <a:off x="6007350" y="463347"/>
              <a:ext cx="106437" cy="10991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Oval 20"/>
            <p:cNvSpPr>
              <a:spLocks noChangeArrowheads="1"/>
            </p:cNvSpPr>
            <p:nvPr/>
          </p:nvSpPr>
          <p:spPr bwMode="grayWhite">
            <a:xfrm>
              <a:off x="5439688" y="630832"/>
              <a:ext cx="391957" cy="404754"/>
            </a:xfrm>
            <a:prstGeom prst="ellipse">
              <a:avLst/>
            </a:prstGeom>
            <a:noFill/>
            <a:ln w="12700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Oval 21"/>
            <p:cNvSpPr>
              <a:spLocks noChangeArrowheads="1"/>
            </p:cNvSpPr>
            <p:nvPr/>
          </p:nvSpPr>
          <p:spPr bwMode="grayWhite">
            <a:xfrm>
              <a:off x="5529230" y="723297"/>
              <a:ext cx="54063" cy="5582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Oval 23"/>
            <p:cNvSpPr>
              <a:spLocks noChangeArrowheads="1"/>
            </p:cNvSpPr>
            <p:nvPr/>
          </p:nvSpPr>
          <p:spPr bwMode="grayWhite">
            <a:xfrm>
              <a:off x="6575012" y="295863"/>
              <a:ext cx="391957" cy="404754"/>
            </a:xfrm>
            <a:prstGeom prst="ellipse">
              <a:avLst/>
            </a:prstGeom>
            <a:noFill/>
            <a:ln w="12700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Oval 24"/>
            <p:cNvSpPr>
              <a:spLocks noChangeArrowheads="1"/>
            </p:cNvSpPr>
            <p:nvPr/>
          </p:nvSpPr>
          <p:spPr bwMode="grayWhite">
            <a:xfrm>
              <a:off x="6664554" y="388328"/>
              <a:ext cx="54063" cy="5582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Oval 26"/>
            <p:cNvSpPr>
              <a:spLocks noChangeArrowheads="1"/>
            </p:cNvSpPr>
            <p:nvPr/>
          </p:nvSpPr>
          <p:spPr bwMode="grayWhite">
            <a:xfrm>
              <a:off x="11218217" y="589639"/>
              <a:ext cx="554146" cy="572239"/>
            </a:xfrm>
            <a:prstGeom prst="ellipse">
              <a:avLst/>
            </a:prstGeom>
            <a:noFill/>
            <a:ln w="12700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Oval 27"/>
            <p:cNvSpPr>
              <a:spLocks noChangeArrowheads="1"/>
            </p:cNvSpPr>
            <p:nvPr/>
          </p:nvSpPr>
          <p:spPr bwMode="grayWhite">
            <a:xfrm>
              <a:off x="11344927" y="720486"/>
              <a:ext cx="79405" cy="8199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Oval 29"/>
            <p:cNvSpPr>
              <a:spLocks noChangeArrowheads="1"/>
            </p:cNvSpPr>
            <p:nvPr/>
          </p:nvSpPr>
          <p:spPr bwMode="grayWhite">
            <a:xfrm>
              <a:off x="11312827" y="1372978"/>
              <a:ext cx="229768" cy="237270"/>
            </a:xfrm>
            <a:prstGeom prst="ellipse">
              <a:avLst/>
            </a:prstGeom>
            <a:noFill/>
            <a:ln w="12700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Oval 30"/>
            <p:cNvSpPr>
              <a:spLocks noChangeArrowheads="1"/>
            </p:cNvSpPr>
            <p:nvPr/>
          </p:nvSpPr>
          <p:spPr bwMode="grayWhite">
            <a:xfrm>
              <a:off x="11366890" y="1428806"/>
              <a:ext cx="27032" cy="27914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Oval 32"/>
            <p:cNvSpPr>
              <a:spLocks noChangeArrowheads="1"/>
            </p:cNvSpPr>
            <p:nvPr/>
          </p:nvSpPr>
          <p:spPr bwMode="grayWhite">
            <a:xfrm>
              <a:off x="1303864" y="669938"/>
              <a:ext cx="554146" cy="572239"/>
            </a:xfrm>
            <a:prstGeom prst="ellipse">
              <a:avLst/>
            </a:prstGeom>
            <a:noFill/>
            <a:ln w="12700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Oval 33"/>
            <p:cNvSpPr>
              <a:spLocks noChangeArrowheads="1"/>
            </p:cNvSpPr>
            <p:nvPr/>
          </p:nvSpPr>
          <p:spPr bwMode="grayWhite">
            <a:xfrm>
              <a:off x="1428885" y="799041"/>
              <a:ext cx="81095" cy="8374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" name="Oval 35"/>
            <p:cNvSpPr>
              <a:spLocks noChangeArrowheads="1"/>
            </p:cNvSpPr>
            <p:nvPr/>
          </p:nvSpPr>
          <p:spPr bwMode="grayWhite">
            <a:xfrm>
              <a:off x="1871526" y="837422"/>
              <a:ext cx="391957" cy="404754"/>
            </a:xfrm>
            <a:prstGeom prst="ellipse">
              <a:avLst/>
            </a:prstGeom>
            <a:noFill/>
            <a:ln w="12700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Oval 36"/>
            <p:cNvSpPr>
              <a:spLocks noChangeArrowheads="1"/>
            </p:cNvSpPr>
            <p:nvPr/>
          </p:nvSpPr>
          <p:spPr bwMode="grayWhite">
            <a:xfrm>
              <a:off x="1961068" y="929887"/>
              <a:ext cx="54063" cy="5582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959352"/>
            <a:ext cx="960120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2079812"/>
            <a:ext cx="9601200" cy="1724092"/>
          </a:xfrm>
        </p:spPr>
        <p:txBody>
          <a:bodyPr anchor="b"/>
          <a:lstStyle>
            <a:lvl1pPr algn="ctr">
              <a:defRPr sz="54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223D7-2A27-4B34-A31C-02090805ABAC}" type="datetime1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914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2F1F3-2254-4E04-B960-C1DB42B67330}" type="datetime1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44702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D0DE7-A14C-48CB-AB8E-D3357522F5F2}" type="datetime1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25529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7548-FD58-4384-A951-C87160C229EB}" type="datetime1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41949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13194-3577-4D3C-A927-FE879CBA54D5}" type="datetime1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572000"/>
            <a:ext cx="9601200" cy="841248"/>
          </a:xfrm>
        </p:spPr>
        <p:txBody>
          <a:bodyPr anchor="t"/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130552"/>
            <a:ext cx="9601200" cy="2359152"/>
          </a:xfrm>
        </p:spPr>
        <p:txBody>
          <a:bodyPr anchor="b">
            <a:normAutofit/>
          </a:bodyPr>
          <a:lstStyle>
            <a:lvl1pPr algn="ctr">
              <a:defRPr sz="54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90801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DC53B-D6DF-4D88-8598-DAA646F1ABC6}" type="datetime1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888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4112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479210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13985-7297-49C2-8AF7-445853E5DC92}" type="datetime1">
              <a:rPr lang="en-US" smtClean="0"/>
              <a:t>6/14/2017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8880" y="2740732"/>
            <a:ext cx="4572000" cy="328884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8880" y="1837464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1120" y="2740732"/>
            <a:ext cx="4572000" cy="328884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1837464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120" y="466344"/>
            <a:ext cx="9509760" cy="123444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526009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7CB2E-E929-49CA-BA6D-3C562126F566}" type="datetime1">
              <a:rPr lang="en-US" smtClean="0"/>
              <a:t>6/14/2017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6083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 flipV="1">
            <a:off x="1585" y="0"/>
            <a:ext cx="12188827" cy="377952"/>
            <a:chOff x="-1" y="6480048"/>
            <a:chExt cx="12188827" cy="377952"/>
          </a:xfrm>
        </p:grpSpPr>
        <p:sp>
          <p:nvSpPr>
            <p:cNvPr id="6" name="Rectangle 5"/>
            <p:cNvSpPr/>
            <p:nvPr/>
          </p:nvSpPr>
          <p:spPr>
            <a:xfrm>
              <a:off x="0" y="6583680"/>
              <a:ext cx="12188826" cy="27432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-1" y="6480048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7CFE0-ED18-4B5C-AA30-B675E1042721}" type="datetime1">
              <a:rPr lang="en-US" smtClean="0"/>
              <a:t>6/14/2017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049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 flipV="1">
            <a:off x="1585" y="0"/>
            <a:ext cx="12188827" cy="377952"/>
            <a:chOff x="-1" y="6480048"/>
            <a:chExt cx="12188827" cy="377952"/>
          </a:xfrm>
        </p:grpSpPr>
        <p:sp>
          <p:nvSpPr>
            <p:cNvPr id="9" name="Rectangle 8"/>
            <p:cNvSpPr/>
            <p:nvPr/>
          </p:nvSpPr>
          <p:spPr>
            <a:xfrm>
              <a:off x="0" y="6583680"/>
              <a:ext cx="12188826" cy="27432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-1" y="6480048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3BAAB-3A39-450E-9B38-6FB42E71A3AF}" type="datetime1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58952"/>
            <a:ext cx="6629400" cy="533095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70648" y="4361688"/>
            <a:ext cx="4206240" cy="1728216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0648" y="2350008"/>
            <a:ext cx="4206240" cy="1993392"/>
          </a:xfrm>
        </p:spPr>
        <p:txBody>
          <a:bodyPr anchor="b">
            <a:normAutofit/>
          </a:bodyPr>
          <a:lstStyle>
            <a:lvl1pPr>
              <a:defRPr sz="34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480565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 flipV="1">
            <a:off x="1585" y="0"/>
            <a:ext cx="12188827" cy="377952"/>
            <a:chOff x="-1" y="6480048"/>
            <a:chExt cx="12188827" cy="377952"/>
          </a:xfrm>
        </p:grpSpPr>
        <p:sp>
          <p:nvSpPr>
            <p:cNvPr id="9" name="Rectangle 8"/>
            <p:cNvSpPr/>
            <p:nvPr/>
          </p:nvSpPr>
          <p:spPr>
            <a:xfrm>
              <a:off x="0" y="6583680"/>
              <a:ext cx="12188826" cy="27432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-1" y="6480048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E0331-03F7-4310-9C27-C65B2378D791}" type="datetime1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1" y="506104"/>
            <a:ext cx="6858002" cy="5843016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70648" y="4361688"/>
            <a:ext cx="4206240" cy="1728216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0648" y="2350008"/>
            <a:ext cx="4206240" cy="1993392"/>
          </a:xfrm>
        </p:spPr>
        <p:txBody>
          <a:bodyPr anchor="b">
            <a:normAutofit/>
          </a:bodyPr>
          <a:lstStyle>
            <a:lvl1pPr>
              <a:defRPr sz="34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009572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" name="Group 162"/>
          <p:cNvGrpSpPr/>
          <p:nvPr/>
        </p:nvGrpSpPr>
        <p:grpSpPr>
          <a:xfrm>
            <a:off x="7873" y="-19258"/>
            <a:ext cx="12188953" cy="6869723"/>
            <a:chOff x="7873" y="-19258"/>
            <a:chExt cx="12188953" cy="6869723"/>
          </a:xfrm>
        </p:grpSpPr>
        <p:sp>
          <p:nvSpPr>
            <p:cNvPr id="10" name="Rectangle 9"/>
            <p:cNvSpPr/>
            <p:nvPr/>
          </p:nvSpPr>
          <p:spPr>
            <a:xfrm>
              <a:off x="7873" y="-19258"/>
              <a:ext cx="12188952" cy="6858000"/>
            </a:xfrm>
            <a:prstGeom prst="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</a:schemeClr>
                </a:gs>
                <a:gs pos="74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7999" y="6472513"/>
              <a:ext cx="12188827" cy="377952"/>
              <a:chOff x="-1" y="6480048"/>
              <a:chExt cx="12188827" cy="377952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0" y="6583680"/>
                <a:ext cx="12188826" cy="274320"/>
              </a:xfrm>
              <a:prstGeom prst="rect">
                <a:avLst/>
              </a:prstGeom>
              <a:gradFill flip="none" rotWithShape="1">
                <a:gsLst>
                  <a:gs pos="100000">
                    <a:schemeClr val="accent1">
                      <a:alpha val="50000"/>
                    </a:schemeClr>
                  </a:gs>
                  <a:gs pos="0">
                    <a:schemeClr val="accent1">
                      <a:lumMod val="60000"/>
                      <a:lumOff val="40000"/>
                      <a:alpha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-1" y="6480048"/>
                <a:ext cx="12188826" cy="73152"/>
              </a:xfrm>
              <a:prstGeom prst="rect">
                <a:avLst/>
              </a:prstGeom>
              <a:gradFill flip="none" rotWithShape="1">
                <a:gsLst>
                  <a:gs pos="100000">
                    <a:schemeClr val="accent1">
                      <a:alpha val="80000"/>
                    </a:schemeClr>
                  </a:gs>
                  <a:gs pos="0">
                    <a:schemeClr val="accent1">
                      <a:lumMod val="60000"/>
                      <a:lumOff val="40000"/>
                      <a:alpha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/>
              </a:p>
            </p:txBody>
          </p:sp>
        </p:grpSp>
        <p:grpSp>
          <p:nvGrpSpPr>
            <p:cNvPr id="48" name="Group 47" hidden="1"/>
            <p:cNvGrpSpPr/>
            <p:nvPr/>
          </p:nvGrpSpPr>
          <p:grpSpPr>
            <a:xfrm>
              <a:off x="14350" y="-7605"/>
              <a:ext cx="11722100" cy="6536383"/>
              <a:chOff x="6350" y="6350"/>
              <a:chExt cx="11722100" cy="6536383"/>
            </a:xfrm>
          </p:grpSpPr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6350" y="5340350"/>
                <a:ext cx="673100" cy="673100"/>
                <a:chOff x="4" y="3364"/>
                <a:chExt cx="424" cy="424"/>
              </a:xfrm>
            </p:grpSpPr>
            <p:sp>
              <p:nvSpPr>
                <p:cNvPr id="45" name="Oval 7"/>
                <p:cNvSpPr>
                  <a:spLocks noChangeArrowheads="1"/>
                </p:cNvSpPr>
                <p:nvPr/>
              </p:nvSpPr>
              <p:spPr bwMode="grayWhite">
                <a:xfrm>
                  <a:off x="4" y="3364"/>
                  <a:ext cx="424" cy="424"/>
                </a:xfrm>
                <a:prstGeom prst="ellipse">
                  <a:avLst/>
                </a:prstGeom>
                <a:noFill/>
                <a:ln w="12700">
                  <a:solidFill>
                    <a:schemeClr val="accent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" name="Oval 8"/>
                <p:cNvSpPr>
                  <a:spLocks noChangeArrowheads="1"/>
                </p:cNvSpPr>
                <p:nvPr/>
              </p:nvSpPr>
              <p:spPr bwMode="grayWhite">
                <a:xfrm>
                  <a:off x="100" y="3460"/>
                  <a:ext cx="63" cy="63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accent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2" name="Group 12"/>
              <p:cNvGrpSpPr>
                <a:grpSpLocks/>
              </p:cNvGrpSpPr>
              <p:nvPr/>
            </p:nvGrpSpPr>
            <p:grpSpPr bwMode="auto">
              <a:xfrm>
                <a:off x="539750" y="5873750"/>
                <a:ext cx="292100" cy="292100"/>
                <a:chOff x="340" y="3700"/>
                <a:chExt cx="184" cy="184"/>
              </a:xfrm>
            </p:grpSpPr>
            <p:sp>
              <p:nvSpPr>
                <p:cNvPr id="43" name="Oval 10"/>
                <p:cNvSpPr>
                  <a:spLocks noChangeArrowheads="1"/>
                </p:cNvSpPr>
                <p:nvPr/>
              </p:nvSpPr>
              <p:spPr bwMode="grayWhite">
                <a:xfrm>
                  <a:off x="340" y="3700"/>
                  <a:ext cx="184" cy="184"/>
                </a:xfrm>
                <a:prstGeom prst="ellipse">
                  <a:avLst/>
                </a:prstGeom>
                <a:noFill/>
                <a:ln w="12700">
                  <a:solidFill>
                    <a:schemeClr val="accent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" name="Oval 11"/>
                <p:cNvSpPr>
                  <a:spLocks noChangeArrowheads="1"/>
                </p:cNvSpPr>
                <p:nvPr/>
              </p:nvSpPr>
              <p:spPr bwMode="grayWhite">
                <a:xfrm>
                  <a:off x="382" y="3742"/>
                  <a:ext cx="24" cy="24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accent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3" name="Group 15"/>
              <p:cNvGrpSpPr>
                <a:grpSpLocks/>
              </p:cNvGrpSpPr>
              <p:nvPr/>
            </p:nvGrpSpPr>
            <p:grpSpPr bwMode="auto">
              <a:xfrm>
                <a:off x="131763" y="6038850"/>
                <a:ext cx="444500" cy="444500"/>
                <a:chOff x="83" y="3804"/>
                <a:chExt cx="280" cy="280"/>
              </a:xfrm>
            </p:grpSpPr>
            <p:sp>
              <p:nvSpPr>
                <p:cNvPr id="41" name="Oval 13"/>
                <p:cNvSpPr>
                  <a:spLocks noChangeArrowheads="1"/>
                </p:cNvSpPr>
                <p:nvPr/>
              </p:nvSpPr>
              <p:spPr bwMode="grayWhite">
                <a:xfrm>
                  <a:off x="83" y="3804"/>
                  <a:ext cx="280" cy="280"/>
                </a:xfrm>
                <a:prstGeom prst="ellipse">
                  <a:avLst/>
                </a:prstGeom>
                <a:noFill/>
                <a:ln w="12700">
                  <a:solidFill>
                    <a:schemeClr val="accent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" name="Oval 14"/>
                <p:cNvSpPr>
                  <a:spLocks noChangeArrowheads="1"/>
                </p:cNvSpPr>
                <p:nvPr/>
              </p:nvSpPr>
              <p:spPr bwMode="grayWhite">
                <a:xfrm>
                  <a:off x="147" y="3868"/>
                  <a:ext cx="39" cy="39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accent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4" name="Group 18"/>
              <p:cNvGrpSpPr>
                <a:grpSpLocks/>
              </p:cNvGrpSpPr>
              <p:nvPr/>
            </p:nvGrpSpPr>
            <p:grpSpPr bwMode="auto">
              <a:xfrm>
                <a:off x="2476500" y="6174433"/>
                <a:ext cx="368300" cy="368300"/>
                <a:chOff x="1560" y="4076"/>
                <a:chExt cx="232" cy="232"/>
              </a:xfrm>
            </p:grpSpPr>
            <p:sp>
              <p:nvSpPr>
                <p:cNvPr id="39" name="Oval 16"/>
                <p:cNvSpPr>
                  <a:spLocks noChangeArrowheads="1"/>
                </p:cNvSpPr>
                <p:nvPr/>
              </p:nvSpPr>
              <p:spPr bwMode="grayWhite">
                <a:xfrm>
                  <a:off x="1560" y="4076"/>
                  <a:ext cx="232" cy="232"/>
                </a:xfrm>
                <a:prstGeom prst="ellipse">
                  <a:avLst/>
                </a:prstGeom>
                <a:noFill/>
                <a:ln w="12700">
                  <a:solidFill>
                    <a:schemeClr val="accent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" name="Oval 17"/>
                <p:cNvSpPr>
                  <a:spLocks noChangeArrowheads="1"/>
                </p:cNvSpPr>
                <p:nvPr/>
              </p:nvSpPr>
              <p:spPr bwMode="grayWhite">
                <a:xfrm>
                  <a:off x="1613" y="4129"/>
                  <a:ext cx="32" cy="32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accent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5" name="Group 21"/>
              <p:cNvGrpSpPr>
                <a:grpSpLocks/>
              </p:cNvGrpSpPr>
              <p:nvPr/>
            </p:nvGrpSpPr>
            <p:grpSpPr bwMode="auto">
              <a:xfrm>
                <a:off x="6350" y="4425950"/>
                <a:ext cx="368300" cy="368300"/>
                <a:chOff x="4" y="2788"/>
                <a:chExt cx="232" cy="232"/>
              </a:xfrm>
            </p:grpSpPr>
            <p:sp>
              <p:nvSpPr>
                <p:cNvPr id="37" name="Oval 19"/>
                <p:cNvSpPr>
                  <a:spLocks noChangeArrowheads="1"/>
                </p:cNvSpPr>
                <p:nvPr/>
              </p:nvSpPr>
              <p:spPr bwMode="grayWhite">
                <a:xfrm>
                  <a:off x="4" y="2788"/>
                  <a:ext cx="232" cy="232"/>
                </a:xfrm>
                <a:prstGeom prst="ellipse">
                  <a:avLst/>
                </a:prstGeom>
                <a:noFill/>
                <a:ln w="12700">
                  <a:solidFill>
                    <a:schemeClr val="accent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8" name="Oval 20"/>
                <p:cNvSpPr>
                  <a:spLocks noChangeArrowheads="1"/>
                </p:cNvSpPr>
                <p:nvPr/>
              </p:nvSpPr>
              <p:spPr bwMode="grayWhite">
                <a:xfrm>
                  <a:off x="57" y="2841"/>
                  <a:ext cx="32" cy="32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accent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6" name="Group 24"/>
              <p:cNvGrpSpPr>
                <a:grpSpLocks/>
              </p:cNvGrpSpPr>
              <p:nvPr/>
            </p:nvGrpSpPr>
            <p:grpSpPr bwMode="auto">
              <a:xfrm>
                <a:off x="10674350" y="5808663"/>
                <a:ext cx="673100" cy="673100"/>
                <a:chOff x="4132" y="3844"/>
                <a:chExt cx="424" cy="424"/>
              </a:xfrm>
            </p:grpSpPr>
            <p:sp>
              <p:nvSpPr>
                <p:cNvPr id="35" name="Oval 22"/>
                <p:cNvSpPr>
                  <a:spLocks noChangeArrowheads="1"/>
                </p:cNvSpPr>
                <p:nvPr/>
              </p:nvSpPr>
              <p:spPr bwMode="grayWhite">
                <a:xfrm>
                  <a:off x="4132" y="3844"/>
                  <a:ext cx="424" cy="424"/>
                </a:xfrm>
                <a:prstGeom prst="ellipse">
                  <a:avLst/>
                </a:prstGeom>
                <a:noFill/>
                <a:ln w="12700">
                  <a:solidFill>
                    <a:schemeClr val="accent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" name="Oval 23"/>
                <p:cNvSpPr>
                  <a:spLocks noChangeArrowheads="1"/>
                </p:cNvSpPr>
                <p:nvPr/>
              </p:nvSpPr>
              <p:spPr bwMode="grayWhite">
                <a:xfrm>
                  <a:off x="4228" y="3940"/>
                  <a:ext cx="63" cy="63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accent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7" name="Group 27"/>
              <p:cNvGrpSpPr>
                <a:grpSpLocks/>
              </p:cNvGrpSpPr>
              <p:nvPr/>
            </p:nvGrpSpPr>
            <p:grpSpPr bwMode="auto">
              <a:xfrm>
                <a:off x="10293350" y="6113463"/>
                <a:ext cx="368300" cy="368300"/>
                <a:chOff x="3892" y="4036"/>
                <a:chExt cx="232" cy="232"/>
              </a:xfrm>
            </p:grpSpPr>
            <p:sp>
              <p:nvSpPr>
                <p:cNvPr id="33" name="Oval 25"/>
                <p:cNvSpPr>
                  <a:spLocks noChangeArrowheads="1"/>
                </p:cNvSpPr>
                <p:nvPr/>
              </p:nvSpPr>
              <p:spPr bwMode="grayWhite">
                <a:xfrm>
                  <a:off x="3892" y="4036"/>
                  <a:ext cx="232" cy="232"/>
                </a:xfrm>
                <a:prstGeom prst="ellipse">
                  <a:avLst/>
                </a:prstGeom>
                <a:noFill/>
                <a:ln w="12700">
                  <a:solidFill>
                    <a:schemeClr val="accent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Oval 26"/>
                <p:cNvSpPr>
                  <a:spLocks noChangeArrowheads="1"/>
                </p:cNvSpPr>
                <p:nvPr/>
              </p:nvSpPr>
              <p:spPr bwMode="grayWhite">
                <a:xfrm>
                  <a:off x="3945" y="4089"/>
                  <a:ext cx="32" cy="32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accent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8" name="Group 30"/>
              <p:cNvGrpSpPr>
                <a:grpSpLocks/>
              </p:cNvGrpSpPr>
              <p:nvPr/>
            </p:nvGrpSpPr>
            <p:grpSpPr bwMode="auto">
              <a:xfrm>
                <a:off x="11360150" y="5808663"/>
                <a:ext cx="368300" cy="368300"/>
                <a:chOff x="4564" y="3844"/>
                <a:chExt cx="232" cy="232"/>
              </a:xfrm>
            </p:grpSpPr>
            <p:sp>
              <p:nvSpPr>
                <p:cNvPr id="31" name="Oval 28"/>
                <p:cNvSpPr>
                  <a:spLocks noChangeArrowheads="1"/>
                </p:cNvSpPr>
                <p:nvPr/>
              </p:nvSpPr>
              <p:spPr bwMode="grayWhite">
                <a:xfrm>
                  <a:off x="4564" y="3844"/>
                  <a:ext cx="232" cy="232"/>
                </a:xfrm>
                <a:prstGeom prst="ellipse">
                  <a:avLst/>
                </a:prstGeom>
                <a:noFill/>
                <a:ln w="12700">
                  <a:solidFill>
                    <a:schemeClr val="accent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Oval 29"/>
                <p:cNvSpPr>
                  <a:spLocks noChangeArrowheads="1"/>
                </p:cNvSpPr>
                <p:nvPr/>
              </p:nvSpPr>
              <p:spPr bwMode="grayWhite">
                <a:xfrm>
                  <a:off x="4617" y="3897"/>
                  <a:ext cx="32" cy="32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accent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9" name="Group 33"/>
              <p:cNvGrpSpPr>
                <a:grpSpLocks/>
              </p:cNvGrpSpPr>
              <p:nvPr/>
            </p:nvGrpSpPr>
            <p:grpSpPr bwMode="auto">
              <a:xfrm>
                <a:off x="11087100" y="1901952"/>
                <a:ext cx="520700" cy="520700"/>
                <a:chOff x="5420" y="1139"/>
                <a:chExt cx="328" cy="328"/>
              </a:xfrm>
            </p:grpSpPr>
            <p:sp>
              <p:nvSpPr>
                <p:cNvPr id="29" name="Oval 31"/>
                <p:cNvSpPr>
                  <a:spLocks noChangeArrowheads="1"/>
                </p:cNvSpPr>
                <p:nvPr/>
              </p:nvSpPr>
              <p:spPr bwMode="grayWhite">
                <a:xfrm>
                  <a:off x="5420" y="1139"/>
                  <a:ext cx="328" cy="328"/>
                </a:xfrm>
                <a:prstGeom prst="ellipse">
                  <a:avLst/>
                </a:prstGeom>
                <a:noFill/>
                <a:ln w="12700">
                  <a:solidFill>
                    <a:schemeClr val="accent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Oval 32"/>
                <p:cNvSpPr>
                  <a:spLocks noChangeArrowheads="1"/>
                </p:cNvSpPr>
                <p:nvPr/>
              </p:nvSpPr>
              <p:spPr bwMode="grayWhite">
                <a:xfrm>
                  <a:off x="5495" y="1214"/>
                  <a:ext cx="47" cy="47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accent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0" name="Group 36"/>
              <p:cNvGrpSpPr>
                <a:grpSpLocks/>
              </p:cNvGrpSpPr>
              <p:nvPr/>
            </p:nvGrpSpPr>
            <p:grpSpPr bwMode="auto">
              <a:xfrm>
                <a:off x="11176000" y="2614739"/>
                <a:ext cx="215900" cy="215900"/>
                <a:chOff x="5476" y="1588"/>
                <a:chExt cx="136" cy="136"/>
              </a:xfrm>
            </p:grpSpPr>
            <p:sp>
              <p:nvSpPr>
                <p:cNvPr id="27" name="Oval 34"/>
                <p:cNvSpPr>
                  <a:spLocks noChangeArrowheads="1"/>
                </p:cNvSpPr>
                <p:nvPr/>
              </p:nvSpPr>
              <p:spPr bwMode="grayWhite">
                <a:xfrm>
                  <a:off x="5476" y="1588"/>
                  <a:ext cx="136" cy="136"/>
                </a:xfrm>
                <a:prstGeom prst="ellipse">
                  <a:avLst/>
                </a:prstGeom>
                <a:noFill/>
                <a:ln w="12700">
                  <a:solidFill>
                    <a:schemeClr val="accent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" name="Oval 35"/>
                <p:cNvSpPr>
                  <a:spLocks noChangeArrowheads="1"/>
                </p:cNvSpPr>
                <p:nvPr/>
              </p:nvSpPr>
              <p:spPr bwMode="grayWhite">
                <a:xfrm>
                  <a:off x="5508" y="1620"/>
                  <a:ext cx="16" cy="16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accent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1" name="Group 39"/>
              <p:cNvGrpSpPr>
                <a:grpSpLocks/>
              </p:cNvGrpSpPr>
              <p:nvPr/>
            </p:nvGrpSpPr>
            <p:grpSpPr bwMode="auto">
              <a:xfrm>
                <a:off x="1377950" y="6350"/>
                <a:ext cx="520700" cy="520700"/>
                <a:chOff x="868" y="4"/>
                <a:chExt cx="328" cy="328"/>
              </a:xfrm>
            </p:grpSpPr>
            <p:sp>
              <p:nvSpPr>
                <p:cNvPr id="25" name="Oval 37"/>
                <p:cNvSpPr>
                  <a:spLocks noChangeArrowheads="1"/>
                </p:cNvSpPr>
                <p:nvPr/>
              </p:nvSpPr>
              <p:spPr bwMode="grayWhite">
                <a:xfrm>
                  <a:off x="868" y="4"/>
                  <a:ext cx="328" cy="328"/>
                </a:xfrm>
                <a:prstGeom prst="ellipse">
                  <a:avLst/>
                </a:prstGeom>
                <a:noFill/>
                <a:ln w="12700">
                  <a:solidFill>
                    <a:schemeClr val="accent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" name="Oval 38"/>
                <p:cNvSpPr>
                  <a:spLocks noChangeArrowheads="1"/>
                </p:cNvSpPr>
                <p:nvPr/>
              </p:nvSpPr>
              <p:spPr bwMode="grayWhite">
                <a:xfrm>
                  <a:off x="942" y="78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accent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2" name="Group 42"/>
              <p:cNvGrpSpPr>
                <a:grpSpLocks/>
              </p:cNvGrpSpPr>
              <p:nvPr/>
            </p:nvGrpSpPr>
            <p:grpSpPr bwMode="auto">
              <a:xfrm>
                <a:off x="1911350" y="158750"/>
                <a:ext cx="368300" cy="368300"/>
                <a:chOff x="1204" y="100"/>
                <a:chExt cx="232" cy="232"/>
              </a:xfrm>
            </p:grpSpPr>
            <p:sp>
              <p:nvSpPr>
                <p:cNvPr id="23" name="Oval 40"/>
                <p:cNvSpPr>
                  <a:spLocks noChangeArrowheads="1"/>
                </p:cNvSpPr>
                <p:nvPr/>
              </p:nvSpPr>
              <p:spPr bwMode="grayWhite">
                <a:xfrm>
                  <a:off x="1204" y="100"/>
                  <a:ext cx="232" cy="232"/>
                </a:xfrm>
                <a:prstGeom prst="ellipse">
                  <a:avLst/>
                </a:prstGeom>
                <a:noFill/>
                <a:ln w="12700">
                  <a:solidFill>
                    <a:schemeClr val="accent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" name="Oval 41"/>
                <p:cNvSpPr>
                  <a:spLocks noChangeArrowheads="1"/>
                </p:cNvSpPr>
                <p:nvPr/>
              </p:nvSpPr>
              <p:spPr bwMode="grayWhite">
                <a:xfrm>
                  <a:off x="1257" y="153"/>
                  <a:ext cx="32" cy="32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accent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62" name="Group 161"/>
            <p:cNvGrpSpPr/>
            <p:nvPr/>
          </p:nvGrpSpPr>
          <p:grpSpPr>
            <a:xfrm>
              <a:off x="14350" y="-7605"/>
              <a:ext cx="11722100" cy="6536383"/>
              <a:chOff x="14350" y="-7605"/>
              <a:chExt cx="11722100" cy="6536383"/>
            </a:xfrm>
          </p:grpSpPr>
          <p:grpSp>
            <p:nvGrpSpPr>
              <p:cNvPr id="86" name="Group 85"/>
              <p:cNvGrpSpPr/>
              <p:nvPr/>
            </p:nvGrpSpPr>
            <p:grpSpPr>
              <a:xfrm>
                <a:off x="14350" y="5326395"/>
                <a:ext cx="673100" cy="673100"/>
                <a:chOff x="14350" y="5326395"/>
                <a:chExt cx="673100" cy="673100"/>
              </a:xfrm>
            </p:grpSpPr>
            <p:sp>
              <p:nvSpPr>
                <p:cNvPr id="83" name="Oval 7"/>
                <p:cNvSpPr>
                  <a:spLocks noChangeArrowheads="1"/>
                </p:cNvSpPr>
                <p:nvPr/>
              </p:nvSpPr>
              <p:spPr bwMode="grayWhite">
                <a:xfrm>
                  <a:off x="14350" y="5326395"/>
                  <a:ext cx="673100" cy="673100"/>
                </a:xfrm>
                <a:prstGeom prst="ellipse">
                  <a:avLst/>
                </a:prstGeom>
                <a:noFill/>
                <a:ln w="12700">
                  <a:solidFill>
                    <a:schemeClr val="accent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4" name="Oval 8"/>
                <p:cNvSpPr>
                  <a:spLocks noChangeArrowheads="1"/>
                </p:cNvSpPr>
                <p:nvPr/>
              </p:nvSpPr>
              <p:spPr bwMode="grayWhite">
                <a:xfrm>
                  <a:off x="166750" y="5478795"/>
                  <a:ext cx="100013" cy="100013"/>
                </a:xfrm>
                <a:prstGeom prst="ellipse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7" name="Group 86"/>
              <p:cNvGrpSpPr/>
              <p:nvPr/>
            </p:nvGrpSpPr>
            <p:grpSpPr>
              <a:xfrm>
                <a:off x="547750" y="5859795"/>
                <a:ext cx="292100" cy="292100"/>
                <a:chOff x="547750" y="5859795"/>
                <a:chExt cx="292100" cy="292100"/>
              </a:xfrm>
            </p:grpSpPr>
            <p:sp>
              <p:nvSpPr>
                <p:cNvPr id="81" name="Oval 10"/>
                <p:cNvSpPr>
                  <a:spLocks noChangeArrowheads="1"/>
                </p:cNvSpPr>
                <p:nvPr/>
              </p:nvSpPr>
              <p:spPr bwMode="grayWhite">
                <a:xfrm>
                  <a:off x="547750" y="5859795"/>
                  <a:ext cx="292100" cy="292100"/>
                </a:xfrm>
                <a:prstGeom prst="ellipse">
                  <a:avLst/>
                </a:prstGeom>
                <a:noFill/>
                <a:ln w="12700">
                  <a:solidFill>
                    <a:schemeClr val="accent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" name="Oval 11"/>
                <p:cNvSpPr>
                  <a:spLocks noChangeArrowheads="1"/>
                </p:cNvSpPr>
                <p:nvPr/>
              </p:nvSpPr>
              <p:spPr bwMode="grayWhite">
                <a:xfrm>
                  <a:off x="614425" y="5926470"/>
                  <a:ext cx="38100" cy="38100"/>
                </a:xfrm>
                <a:prstGeom prst="ellipse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8" name="Group 87"/>
              <p:cNvGrpSpPr/>
              <p:nvPr/>
            </p:nvGrpSpPr>
            <p:grpSpPr>
              <a:xfrm>
                <a:off x="139763" y="6024895"/>
                <a:ext cx="444500" cy="444500"/>
                <a:chOff x="139763" y="6024895"/>
                <a:chExt cx="444500" cy="444500"/>
              </a:xfrm>
            </p:grpSpPr>
            <p:sp>
              <p:nvSpPr>
                <p:cNvPr id="79" name="Oval 13"/>
                <p:cNvSpPr>
                  <a:spLocks noChangeArrowheads="1"/>
                </p:cNvSpPr>
                <p:nvPr/>
              </p:nvSpPr>
              <p:spPr bwMode="grayWhite">
                <a:xfrm>
                  <a:off x="139763" y="6024895"/>
                  <a:ext cx="444500" cy="444500"/>
                </a:xfrm>
                <a:prstGeom prst="ellipse">
                  <a:avLst/>
                </a:prstGeom>
                <a:noFill/>
                <a:ln w="12700">
                  <a:solidFill>
                    <a:schemeClr val="accent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0" name="Oval 14"/>
                <p:cNvSpPr>
                  <a:spLocks noChangeArrowheads="1"/>
                </p:cNvSpPr>
                <p:nvPr/>
              </p:nvSpPr>
              <p:spPr bwMode="grayWhite">
                <a:xfrm>
                  <a:off x="241363" y="6126495"/>
                  <a:ext cx="61913" cy="61913"/>
                </a:xfrm>
                <a:prstGeom prst="ellipse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9" name="Group 88"/>
              <p:cNvGrpSpPr/>
              <p:nvPr/>
            </p:nvGrpSpPr>
            <p:grpSpPr>
              <a:xfrm>
                <a:off x="2484500" y="6160478"/>
                <a:ext cx="368300" cy="368300"/>
                <a:chOff x="2484500" y="6160478"/>
                <a:chExt cx="368300" cy="368300"/>
              </a:xfrm>
            </p:grpSpPr>
            <p:sp>
              <p:nvSpPr>
                <p:cNvPr id="77" name="Oval 16"/>
                <p:cNvSpPr>
                  <a:spLocks noChangeArrowheads="1"/>
                </p:cNvSpPr>
                <p:nvPr/>
              </p:nvSpPr>
              <p:spPr bwMode="grayWhite">
                <a:xfrm>
                  <a:off x="2484500" y="6160478"/>
                  <a:ext cx="368300" cy="368300"/>
                </a:xfrm>
                <a:prstGeom prst="ellipse">
                  <a:avLst/>
                </a:prstGeom>
                <a:noFill/>
                <a:ln w="12700">
                  <a:solidFill>
                    <a:schemeClr val="accent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8" name="Oval 17"/>
                <p:cNvSpPr>
                  <a:spLocks noChangeArrowheads="1"/>
                </p:cNvSpPr>
                <p:nvPr/>
              </p:nvSpPr>
              <p:spPr bwMode="grayWhite">
                <a:xfrm>
                  <a:off x="2568638" y="6244616"/>
                  <a:ext cx="50800" cy="50800"/>
                </a:xfrm>
                <a:prstGeom prst="ellipse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90" name="Group 89"/>
              <p:cNvGrpSpPr/>
              <p:nvPr/>
            </p:nvGrpSpPr>
            <p:grpSpPr>
              <a:xfrm>
                <a:off x="14350" y="4411995"/>
                <a:ext cx="368300" cy="368300"/>
                <a:chOff x="14350" y="4411995"/>
                <a:chExt cx="368300" cy="368300"/>
              </a:xfrm>
            </p:grpSpPr>
            <p:sp>
              <p:nvSpPr>
                <p:cNvPr id="75" name="Oval 19"/>
                <p:cNvSpPr>
                  <a:spLocks noChangeArrowheads="1"/>
                </p:cNvSpPr>
                <p:nvPr/>
              </p:nvSpPr>
              <p:spPr bwMode="grayWhite">
                <a:xfrm>
                  <a:off x="14350" y="4411995"/>
                  <a:ext cx="368300" cy="368300"/>
                </a:xfrm>
                <a:prstGeom prst="ellipse">
                  <a:avLst/>
                </a:prstGeom>
                <a:noFill/>
                <a:ln w="12700">
                  <a:solidFill>
                    <a:schemeClr val="accent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6" name="Oval 20"/>
                <p:cNvSpPr>
                  <a:spLocks noChangeArrowheads="1"/>
                </p:cNvSpPr>
                <p:nvPr/>
              </p:nvSpPr>
              <p:spPr bwMode="grayWhite">
                <a:xfrm>
                  <a:off x="98488" y="4496133"/>
                  <a:ext cx="50800" cy="50800"/>
                </a:xfrm>
                <a:prstGeom prst="ellipse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91" name="Group 90"/>
              <p:cNvGrpSpPr/>
              <p:nvPr/>
            </p:nvGrpSpPr>
            <p:grpSpPr>
              <a:xfrm>
                <a:off x="10682350" y="5794708"/>
                <a:ext cx="673100" cy="673100"/>
                <a:chOff x="10682350" y="5794708"/>
                <a:chExt cx="673100" cy="673100"/>
              </a:xfrm>
            </p:grpSpPr>
            <p:sp>
              <p:nvSpPr>
                <p:cNvPr id="73" name="Oval 22"/>
                <p:cNvSpPr>
                  <a:spLocks noChangeArrowheads="1"/>
                </p:cNvSpPr>
                <p:nvPr/>
              </p:nvSpPr>
              <p:spPr bwMode="grayWhite">
                <a:xfrm>
                  <a:off x="10682350" y="5794708"/>
                  <a:ext cx="673100" cy="673100"/>
                </a:xfrm>
                <a:prstGeom prst="ellipse">
                  <a:avLst/>
                </a:prstGeom>
                <a:noFill/>
                <a:ln w="12700">
                  <a:solidFill>
                    <a:schemeClr val="accent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4" name="Oval 23"/>
                <p:cNvSpPr>
                  <a:spLocks noChangeArrowheads="1"/>
                </p:cNvSpPr>
                <p:nvPr/>
              </p:nvSpPr>
              <p:spPr bwMode="grayWhite">
                <a:xfrm>
                  <a:off x="10834750" y="5947108"/>
                  <a:ext cx="100013" cy="100013"/>
                </a:xfrm>
                <a:prstGeom prst="ellipse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92" name="Group 91"/>
              <p:cNvGrpSpPr/>
              <p:nvPr/>
            </p:nvGrpSpPr>
            <p:grpSpPr>
              <a:xfrm>
                <a:off x="10301350" y="6099508"/>
                <a:ext cx="368300" cy="368300"/>
                <a:chOff x="10301350" y="6099508"/>
                <a:chExt cx="368300" cy="368300"/>
              </a:xfrm>
            </p:grpSpPr>
            <p:sp>
              <p:nvSpPr>
                <p:cNvPr id="71" name="Oval 25"/>
                <p:cNvSpPr>
                  <a:spLocks noChangeArrowheads="1"/>
                </p:cNvSpPr>
                <p:nvPr/>
              </p:nvSpPr>
              <p:spPr bwMode="grayWhite">
                <a:xfrm>
                  <a:off x="10301350" y="6099508"/>
                  <a:ext cx="368300" cy="368300"/>
                </a:xfrm>
                <a:prstGeom prst="ellipse">
                  <a:avLst/>
                </a:prstGeom>
                <a:noFill/>
                <a:ln w="12700">
                  <a:solidFill>
                    <a:schemeClr val="accent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2" name="Oval 26"/>
                <p:cNvSpPr>
                  <a:spLocks noChangeArrowheads="1"/>
                </p:cNvSpPr>
                <p:nvPr/>
              </p:nvSpPr>
              <p:spPr bwMode="grayWhite">
                <a:xfrm>
                  <a:off x="10385488" y="6183646"/>
                  <a:ext cx="50800" cy="50800"/>
                </a:xfrm>
                <a:prstGeom prst="ellipse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93" name="Group 92"/>
              <p:cNvGrpSpPr/>
              <p:nvPr/>
            </p:nvGrpSpPr>
            <p:grpSpPr>
              <a:xfrm>
                <a:off x="11368150" y="5794708"/>
                <a:ext cx="368300" cy="368300"/>
                <a:chOff x="11368150" y="5794708"/>
                <a:chExt cx="368300" cy="368300"/>
              </a:xfrm>
            </p:grpSpPr>
            <p:sp>
              <p:nvSpPr>
                <p:cNvPr id="69" name="Oval 28"/>
                <p:cNvSpPr>
                  <a:spLocks noChangeArrowheads="1"/>
                </p:cNvSpPr>
                <p:nvPr/>
              </p:nvSpPr>
              <p:spPr bwMode="grayWhite">
                <a:xfrm>
                  <a:off x="11368150" y="5794708"/>
                  <a:ext cx="368300" cy="368300"/>
                </a:xfrm>
                <a:prstGeom prst="ellipse">
                  <a:avLst/>
                </a:prstGeom>
                <a:noFill/>
                <a:ln w="12700">
                  <a:solidFill>
                    <a:schemeClr val="accent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0" name="Oval 29"/>
                <p:cNvSpPr>
                  <a:spLocks noChangeArrowheads="1"/>
                </p:cNvSpPr>
                <p:nvPr/>
              </p:nvSpPr>
              <p:spPr bwMode="grayWhite">
                <a:xfrm>
                  <a:off x="11452288" y="5878846"/>
                  <a:ext cx="50800" cy="50800"/>
                </a:xfrm>
                <a:prstGeom prst="ellipse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94" name="Group 93"/>
              <p:cNvGrpSpPr/>
              <p:nvPr/>
            </p:nvGrpSpPr>
            <p:grpSpPr>
              <a:xfrm>
                <a:off x="11095100" y="1887997"/>
                <a:ext cx="520700" cy="520700"/>
                <a:chOff x="11095100" y="1887997"/>
                <a:chExt cx="520700" cy="520700"/>
              </a:xfrm>
            </p:grpSpPr>
            <p:sp>
              <p:nvSpPr>
                <p:cNvPr id="67" name="Oval 31"/>
                <p:cNvSpPr>
                  <a:spLocks noChangeArrowheads="1"/>
                </p:cNvSpPr>
                <p:nvPr/>
              </p:nvSpPr>
              <p:spPr bwMode="grayWhite">
                <a:xfrm>
                  <a:off x="11095100" y="1887997"/>
                  <a:ext cx="520700" cy="520700"/>
                </a:xfrm>
                <a:prstGeom prst="ellipse">
                  <a:avLst/>
                </a:prstGeom>
                <a:noFill/>
                <a:ln w="12700">
                  <a:solidFill>
                    <a:schemeClr val="accent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8" name="Oval 32"/>
                <p:cNvSpPr>
                  <a:spLocks noChangeArrowheads="1"/>
                </p:cNvSpPr>
                <p:nvPr/>
              </p:nvSpPr>
              <p:spPr bwMode="grayWhite">
                <a:xfrm>
                  <a:off x="11214163" y="2007060"/>
                  <a:ext cx="74613" cy="74613"/>
                </a:xfrm>
                <a:prstGeom prst="ellipse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95" name="Group 94"/>
              <p:cNvGrpSpPr/>
              <p:nvPr/>
            </p:nvGrpSpPr>
            <p:grpSpPr>
              <a:xfrm>
                <a:off x="11184000" y="2600784"/>
                <a:ext cx="215900" cy="215900"/>
                <a:chOff x="11184000" y="2600784"/>
                <a:chExt cx="215900" cy="215900"/>
              </a:xfrm>
            </p:grpSpPr>
            <p:sp>
              <p:nvSpPr>
                <p:cNvPr id="65" name="Oval 34"/>
                <p:cNvSpPr>
                  <a:spLocks noChangeArrowheads="1"/>
                </p:cNvSpPr>
                <p:nvPr/>
              </p:nvSpPr>
              <p:spPr bwMode="grayWhite">
                <a:xfrm>
                  <a:off x="11184000" y="2600784"/>
                  <a:ext cx="215900" cy="215900"/>
                </a:xfrm>
                <a:prstGeom prst="ellipse">
                  <a:avLst/>
                </a:prstGeom>
                <a:noFill/>
                <a:ln w="12700">
                  <a:solidFill>
                    <a:schemeClr val="accent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6" name="Oval 35"/>
                <p:cNvSpPr>
                  <a:spLocks noChangeArrowheads="1"/>
                </p:cNvSpPr>
                <p:nvPr/>
              </p:nvSpPr>
              <p:spPr bwMode="grayWhite">
                <a:xfrm>
                  <a:off x="11234800" y="2651584"/>
                  <a:ext cx="25400" cy="25400"/>
                </a:xfrm>
                <a:prstGeom prst="ellipse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60" name="Group 159"/>
              <p:cNvGrpSpPr/>
              <p:nvPr/>
            </p:nvGrpSpPr>
            <p:grpSpPr>
              <a:xfrm>
                <a:off x="1385950" y="-7605"/>
                <a:ext cx="520700" cy="520700"/>
                <a:chOff x="1385950" y="-7605"/>
                <a:chExt cx="520700" cy="520700"/>
              </a:xfrm>
            </p:grpSpPr>
            <p:sp>
              <p:nvSpPr>
                <p:cNvPr id="63" name="Oval 37"/>
                <p:cNvSpPr>
                  <a:spLocks noChangeArrowheads="1"/>
                </p:cNvSpPr>
                <p:nvPr/>
              </p:nvSpPr>
              <p:spPr bwMode="grayWhite">
                <a:xfrm>
                  <a:off x="1385950" y="-7605"/>
                  <a:ext cx="520700" cy="520700"/>
                </a:xfrm>
                <a:prstGeom prst="ellipse">
                  <a:avLst/>
                </a:prstGeom>
                <a:noFill/>
                <a:ln w="12700">
                  <a:solidFill>
                    <a:schemeClr val="accent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" name="Oval 38"/>
                <p:cNvSpPr>
                  <a:spLocks noChangeArrowheads="1"/>
                </p:cNvSpPr>
                <p:nvPr/>
              </p:nvSpPr>
              <p:spPr bwMode="grayWhite">
                <a:xfrm>
                  <a:off x="1503425" y="109870"/>
                  <a:ext cx="76200" cy="76200"/>
                </a:xfrm>
                <a:prstGeom prst="ellipse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61" name="Group 160"/>
              <p:cNvGrpSpPr/>
              <p:nvPr/>
            </p:nvGrpSpPr>
            <p:grpSpPr>
              <a:xfrm>
                <a:off x="1919350" y="144795"/>
                <a:ext cx="368300" cy="368300"/>
                <a:chOff x="1919350" y="144795"/>
                <a:chExt cx="368300" cy="368300"/>
              </a:xfrm>
            </p:grpSpPr>
            <p:sp>
              <p:nvSpPr>
                <p:cNvPr id="61" name="Oval 40"/>
                <p:cNvSpPr>
                  <a:spLocks noChangeArrowheads="1"/>
                </p:cNvSpPr>
                <p:nvPr/>
              </p:nvSpPr>
              <p:spPr bwMode="grayWhite">
                <a:xfrm>
                  <a:off x="1919350" y="144795"/>
                  <a:ext cx="368300" cy="368300"/>
                </a:xfrm>
                <a:prstGeom prst="ellipse">
                  <a:avLst/>
                </a:prstGeom>
                <a:noFill/>
                <a:ln w="12700">
                  <a:solidFill>
                    <a:schemeClr val="accent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" name="Oval 41"/>
                <p:cNvSpPr>
                  <a:spLocks noChangeArrowheads="1"/>
                </p:cNvSpPr>
                <p:nvPr/>
              </p:nvSpPr>
              <p:spPr bwMode="grayWhite">
                <a:xfrm>
                  <a:off x="2003488" y="228933"/>
                  <a:ext cx="50800" cy="50800"/>
                </a:xfrm>
                <a:prstGeom prst="ellipse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75776" y="6598763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513C09FF-A05A-44B7-B7F9-9715502B619B}" type="datetime1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41120" y="6598763"/>
            <a:ext cx="7159752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10800" y="6598763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FC749032-2A07-4AE8-BA90-74324CAE0C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1901952"/>
            <a:ext cx="9509760" cy="4127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78658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2"/>
        </a:buClr>
        <a:buSzPct val="80000"/>
        <a:buFont typeface="Courier New" panose="02070309020205020404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SzPct val="80000"/>
        <a:buFont typeface="Courier New" panose="02070309020205020404" pitchFamily="49" charset="0"/>
        <a:buChar char="o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2"/>
        </a:buClr>
        <a:buSzPct val="80000"/>
        <a:buFont typeface="Courier New" panose="02070309020205020404" pitchFamily="49" charset="0"/>
        <a:buChar char="o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2"/>
        </a:buClr>
        <a:buSzPct val="80000"/>
        <a:buFont typeface="Courier New" panose="02070309020205020404" pitchFamily="49" charset="0"/>
        <a:buChar char="o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2"/>
        </a:buClr>
        <a:buSzPct val="80000"/>
        <a:buFont typeface="Courier New" panose="02070309020205020404" pitchFamily="49" charset="0"/>
        <a:buChar char="o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2"/>
        </a:buClr>
        <a:buSzPct val="80000"/>
        <a:buFont typeface="Courier New" panose="02070309020205020404" pitchFamily="49" charset="0"/>
        <a:buChar char="o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2"/>
        </a:buClr>
        <a:buSzPct val="80000"/>
        <a:buFont typeface="Courier New" panose="02070309020205020404" pitchFamily="49" charset="0"/>
        <a:buChar char="o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2"/>
        </a:buClr>
        <a:buSzPct val="80000"/>
        <a:buFont typeface="Courier New" panose="02070309020205020404" pitchFamily="49" charset="0"/>
        <a:buChar char="o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2"/>
        </a:buClr>
        <a:buSzPct val="80000"/>
        <a:buFont typeface="Courier New" panose="02070309020205020404" pitchFamily="49" charset="0"/>
        <a:buChar char="o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Subtitle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Title Layout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8018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Add your first bullet point here</a:t>
            </a:r>
          </a:p>
          <a:p>
            <a:r>
              <a:rPr lang="en-US"/>
              <a:t>Add your second bullet point here</a:t>
            </a:r>
          </a:p>
          <a:p>
            <a:r>
              <a:rPr lang="en-US"/>
              <a:t>Add your third bullet point here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Title and Content Layout with List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9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 title="Chart sample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3117597"/>
              </p:ext>
            </p:extLst>
          </p:nvPr>
        </p:nvGraphicFramePr>
        <p:xfrm>
          <a:off x="1341438" y="1901825"/>
          <a:ext cx="9509125" cy="4127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Title and Content Layout with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732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3" title="Graphic sample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820991852"/>
              </p:ext>
            </p:extLst>
          </p:nvPr>
        </p:nvGraphicFramePr>
        <p:xfrm>
          <a:off x="6278563" y="1901825"/>
          <a:ext cx="4572000" cy="41243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First bullet point here</a:t>
            </a:r>
          </a:p>
          <a:p>
            <a:r>
              <a:rPr lang="en-US"/>
              <a:t>Second bullet point here</a:t>
            </a:r>
          </a:p>
          <a:p>
            <a:r>
              <a:rPr lang="en-US"/>
              <a:t>Third bullet point here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 Content Layout with SmartArt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259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ontent Placeholder 13" title="Table sample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090477639"/>
              </p:ext>
            </p:extLst>
          </p:nvPr>
        </p:nvGraphicFramePr>
        <p:xfrm>
          <a:off x="6278563" y="1901825"/>
          <a:ext cx="4572000" cy="4124325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686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6867">
                <a:tc>
                  <a:txBody>
                    <a:bodyPr/>
                    <a:lstStyle/>
                    <a:p>
                      <a:r>
                        <a:rPr lang="en-US" dirty="0"/>
                        <a:t>Class</a:t>
                      </a:r>
                      <a:r>
                        <a:rPr lang="en-US" baseline="0" dirty="0"/>
                        <a:t>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6867">
                <a:tc>
                  <a:txBody>
                    <a:bodyPr/>
                    <a:lstStyle/>
                    <a:p>
                      <a:r>
                        <a:rPr lang="en-US" dirty="0"/>
                        <a:t>Class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6867">
                <a:tc>
                  <a:txBody>
                    <a:bodyPr/>
                    <a:lstStyle/>
                    <a:p>
                      <a:r>
                        <a:rPr lang="en-US" dirty="0"/>
                        <a:t>Class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First bullet point here</a:t>
            </a:r>
          </a:p>
          <a:p>
            <a:r>
              <a:rPr lang="en-US"/>
              <a:t>Second bullet point here</a:t>
            </a:r>
          </a:p>
          <a:p>
            <a:r>
              <a:rPr lang="en-US"/>
              <a:t>Third bullet point here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 Content Layout with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146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ubbles design template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alpha val="80000"/>
              </a:schemeClr>
            </a:gs>
            <a:gs pos="0">
              <a:schemeClr val="phClr">
                <a:lumMod val="40000"/>
                <a:lumOff val="60000"/>
                <a:alpha val="8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lumMod val="20000"/>
                <a:lumOff val="80000"/>
                <a:alpha val="59000"/>
              </a:schemeClr>
            </a:gs>
            <a:gs pos="40000">
              <a:schemeClr val="phClr">
                <a:lumMod val="20000"/>
                <a:lumOff val="80000"/>
                <a:alpha val="66000"/>
              </a:schemeClr>
            </a:gs>
            <a:gs pos="100000">
              <a:schemeClr val="phClr">
                <a:lumMod val="40000"/>
                <a:lumOff val="60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>
    <a:spDef>
      <a:spPr/>
      <a:bodyPr rtlCol="0" anchor="ctr"/>
      <a:lstStyle>
        <a:defPPr algn="ctr">
          <a:defRPr dirty="0"/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Bubbles design template" id="{813E3079-2C15-43E7-9B94-A82BDC9436D3}" vid="{45F4E4C8-78EA-4A56-82B6-0B817D8E4D0B}"/>
    </a:ext>
  </a:extLst>
</a:theme>
</file>

<file path=ppt/theme/theme2.xml><?xml version="1.0" encoding="utf-8"?>
<a:theme xmlns:a="http://schemas.openxmlformats.org/drawingml/2006/main" name="Office Theme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A6CAF5B-44D5-4CE3-8D5B-FAFD543BC85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Bubbles design slides</Template>
  <TotalTime>0</TotalTime>
  <Words>98</Words>
  <Application>Microsoft Office PowerPoint</Application>
  <PresentationFormat>Widescreen</PresentationFormat>
  <Paragraphs>35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Century Gothic</vt:lpstr>
      <vt:lpstr>Courier New</vt:lpstr>
      <vt:lpstr>Bubbles design template</vt:lpstr>
      <vt:lpstr>Title Layout</vt:lpstr>
      <vt:lpstr>Title and Content Layout with List</vt:lpstr>
      <vt:lpstr>Title and Content Layout with Chart</vt:lpstr>
      <vt:lpstr>Two Content Layout with SmartArt</vt:lpstr>
      <vt:lpstr>Two Content Layout with Table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2017-06-14T06:53:03Z</dcterms:created>
  <dcterms:modified xsi:type="dcterms:W3CDTF">2017-06-14T06:53:22Z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TC034606389991</vt:lpwstr>
  </property>
</Properties>
</file>