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8"/>
  </p:notesMasterIdLst>
  <p:handoutMasterIdLst>
    <p:handoutMasterId r:id="rId9"/>
  </p:handoutMasterIdLst>
  <p:sldIdLst>
    <p:sldId id="265" r:id="rId3"/>
    <p:sldId id="266" r:id="rId4"/>
    <p:sldId id="267" r:id="rId5"/>
    <p:sldId id="268" r:id="rId6"/>
    <p:sldId id="26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234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1A-4F46-BF41-87706C22F8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1A-4F46-BF41-87706C22F86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01A-4F46-BF41-87706C22F86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540137496"/>
        <c:axId val="540137888"/>
      </c:barChart>
      <c:catAx>
        <c:axId val="540137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0137888"/>
        <c:crosses val="autoZero"/>
        <c:auto val="1"/>
        <c:lblAlgn val="ctr"/>
        <c:lblOffset val="100"/>
        <c:noMultiLvlLbl val="0"/>
      </c:catAx>
      <c:valAx>
        <c:axId val="5401378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0137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accent6">
              <a:lumMod val="20000"/>
              <a:lumOff val="8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442EA2-39BA-4C9A-AD59-755D4917D532}" type="doc">
      <dgm:prSet loTypeId="urn:microsoft.com/office/officeart/2005/8/layout/hList9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4DF9FE7B-F642-4898-A360-D4E3814E1A3D}">
      <dgm:prSet phldrT="[Text]"/>
      <dgm:spPr/>
      <dgm:t>
        <a:bodyPr/>
        <a:lstStyle/>
        <a:p>
          <a:r>
            <a:rPr lang="en-US"/>
            <a:t>Group A</a:t>
          </a:r>
          <a:endParaRPr lang="en-US" dirty="0"/>
        </a:p>
      </dgm:t>
    </dgm:pt>
    <dgm:pt modelId="{1C10F06D-860A-4604-A7AD-02E614FE3976}" type="parTrans" cxnId="{EBD8BE8D-6018-43E2-B081-034BB5656EB6}">
      <dgm:prSet/>
      <dgm:spPr/>
      <dgm:t>
        <a:bodyPr/>
        <a:lstStyle/>
        <a:p>
          <a:endParaRPr lang="en-US"/>
        </a:p>
      </dgm:t>
    </dgm:pt>
    <dgm:pt modelId="{43C18EFF-81FC-4D70-8C6B-E95FF3730413}" type="sibTrans" cxnId="{EBD8BE8D-6018-43E2-B081-034BB5656EB6}">
      <dgm:prSet/>
      <dgm:spPr/>
      <dgm:t>
        <a:bodyPr/>
        <a:lstStyle/>
        <a:p>
          <a:endParaRPr lang="en-US"/>
        </a:p>
      </dgm:t>
    </dgm:pt>
    <dgm:pt modelId="{EFF2750D-B4B3-474C-8B62-8B638DC31F7E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AEBC78E6-CDDC-4C8F-A157-3C51E907FACD}" type="parTrans" cxnId="{A058DDA2-48CA-4E5B-B389-F71A59C262B0}">
      <dgm:prSet/>
      <dgm:spPr/>
      <dgm:t>
        <a:bodyPr/>
        <a:lstStyle/>
        <a:p>
          <a:endParaRPr lang="en-US"/>
        </a:p>
      </dgm:t>
    </dgm:pt>
    <dgm:pt modelId="{75C067D7-FCD2-4969-8F27-4BBDA88E75ED}" type="sibTrans" cxnId="{A058DDA2-48CA-4E5B-B389-F71A59C262B0}">
      <dgm:prSet/>
      <dgm:spPr/>
      <dgm:t>
        <a:bodyPr/>
        <a:lstStyle/>
        <a:p>
          <a:endParaRPr lang="en-US"/>
        </a:p>
      </dgm:t>
    </dgm:pt>
    <dgm:pt modelId="{789CD6DB-3A68-4A41-90BD-4F0CBB3617D1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C0BEB5FF-8DFB-40B9-A228-C0C6097DDDC4}" type="parTrans" cxnId="{62C10234-45D3-426A-8820-4C0D1D8CBA21}">
      <dgm:prSet/>
      <dgm:spPr/>
      <dgm:t>
        <a:bodyPr/>
        <a:lstStyle/>
        <a:p>
          <a:endParaRPr lang="en-US"/>
        </a:p>
      </dgm:t>
    </dgm:pt>
    <dgm:pt modelId="{1A702531-A59F-4EE2-8246-E2EB0955D8B1}" type="sibTrans" cxnId="{62C10234-45D3-426A-8820-4C0D1D8CBA21}">
      <dgm:prSet/>
      <dgm:spPr/>
      <dgm:t>
        <a:bodyPr/>
        <a:lstStyle/>
        <a:p>
          <a:endParaRPr lang="en-US"/>
        </a:p>
      </dgm:t>
    </dgm:pt>
    <dgm:pt modelId="{3929B1E1-4BC4-4C73-ABE8-27CEF96A3652}">
      <dgm:prSet phldrT="[Text]"/>
      <dgm:spPr/>
      <dgm:t>
        <a:bodyPr/>
        <a:lstStyle/>
        <a:p>
          <a:r>
            <a:rPr lang="en-US" dirty="0"/>
            <a:t>Group B</a:t>
          </a:r>
        </a:p>
      </dgm:t>
    </dgm:pt>
    <dgm:pt modelId="{F356CC76-9117-4B79-A270-BBBAFD3E9C79}" type="parTrans" cxnId="{1339090C-9A95-4C05-841C-FA3AF987601B}">
      <dgm:prSet/>
      <dgm:spPr/>
      <dgm:t>
        <a:bodyPr/>
        <a:lstStyle/>
        <a:p>
          <a:endParaRPr lang="en-US"/>
        </a:p>
      </dgm:t>
    </dgm:pt>
    <dgm:pt modelId="{19BA0C22-38BB-4E9F-89D5-0FF5FF9F12CE}" type="sibTrans" cxnId="{1339090C-9A95-4C05-841C-FA3AF987601B}">
      <dgm:prSet/>
      <dgm:spPr/>
      <dgm:t>
        <a:bodyPr/>
        <a:lstStyle/>
        <a:p>
          <a:endParaRPr lang="en-US"/>
        </a:p>
      </dgm:t>
    </dgm:pt>
    <dgm:pt modelId="{99E0600D-9954-43F4-8926-13B8777FAAA1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BE23F476-2C5C-42ED-BF2B-CD5FC7ADDDF6}" type="parTrans" cxnId="{09FCCB9D-A30A-4326-970E-26252D39327F}">
      <dgm:prSet/>
      <dgm:spPr/>
      <dgm:t>
        <a:bodyPr/>
        <a:lstStyle/>
        <a:p>
          <a:endParaRPr lang="en-US"/>
        </a:p>
      </dgm:t>
    </dgm:pt>
    <dgm:pt modelId="{C44937DC-4907-4769-AA8B-1B3E7391D7B0}" type="sibTrans" cxnId="{09FCCB9D-A30A-4326-970E-26252D39327F}">
      <dgm:prSet/>
      <dgm:spPr/>
      <dgm:t>
        <a:bodyPr/>
        <a:lstStyle/>
        <a:p>
          <a:endParaRPr lang="en-US"/>
        </a:p>
      </dgm:t>
    </dgm:pt>
    <dgm:pt modelId="{0791135C-9DAB-47F6-BE9C-A3E56A2DDA50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D6057E63-9793-4991-97C1-30FC405E95A5}" type="parTrans" cxnId="{B3B26E9A-58E5-497B-BD59-F5567958C609}">
      <dgm:prSet/>
      <dgm:spPr/>
      <dgm:t>
        <a:bodyPr/>
        <a:lstStyle/>
        <a:p>
          <a:endParaRPr lang="en-US"/>
        </a:p>
      </dgm:t>
    </dgm:pt>
    <dgm:pt modelId="{B670C2A7-83CB-4F4C-BC19-A3A7C066A822}" type="sibTrans" cxnId="{B3B26E9A-58E5-497B-BD59-F5567958C609}">
      <dgm:prSet/>
      <dgm:spPr/>
      <dgm:t>
        <a:bodyPr/>
        <a:lstStyle/>
        <a:p>
          <a:endParaRPr lang="en-US"/>
        </a:p>
      </dgm:t>
    </dgm:pt>
    <dgm:pt modelId="{60CDF8D0-D4FC-4467-A51E-79C5A58B0B2C}">
      <dgm:prSet phldrT="[Text]"/>
      <dgm:spPr/>
      <dgm:t>
        <a:bodyPr/>
        <a:lstStyle/>
        <a:p>
          <a:r>
            <a:rPr lang="en-US" dirty="0"/>
            <a:t>Group C</a:t>
          </a:r>
        </a:p>
      </dgm:t>
    </dgm:pt>
    <dgm:pt modelId="{E12A269F-AB82-486A-9077-80F2BBBE48C2}" type="parTrans" cxnId="{2BA65DEC-E719-4ED3-8135-48349D42DD04}">
      <dgm:prSet/>
      <dgm:spPr/>
      <dgm:t>
        <a:bodyPr/>
        <a:lstStyle/>
        <a:p>
          <a:endParaRPr lang="en-US"/>
        </a:p>
      </dgm:t>
    </dgm:pt>
    <dgm:pt modelId="{3F7FD59D-A716-4310-A89A-AB6F740D9FFF}" type="sibTrans" cxnId="{2BA65DEC-E719-4ED3-8135-48349D42DD04}">
      <dgm:prSet/>
      <dgm:spPr/>
      <dgm:t>
        <a:bodyPr/>
        <a:lstStyle/>
        <a:p>
          <a:endParaRPr lang="en-US"/>
        </a:p>
      </dgm:t>
    </dgm:pt>
    <dgm:pt modelId="{50629C12-7464-4473-ADEF-1A284F8A9957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9D1CB46C-0CFA-4B27-9224-267431FBD094}" type="parTrans" cxnId="{1D32FCC9-657C-4348-9C0D-52115D559FEB}">
      <dgm:prSet/>
      <dgm:spPr/>
      <dgm:t>
        <a:bodyPr/>
        <a:lstStyle/>
        <a:p>
          <a:endParaRPr lang="en-US"/>
        </a:p>
      </dgm:t>
    </dgm:pt>
    <dgm:pt modelId="{4576BCC5-0598-4332-A2E7-87AC3ADD4EB8}" type="sibTrans" cxnId="{1D32FCC9-657C-4348-9C0D-52115D559FEB}">
      <dgm:prSet/>
      <dgm:spPr/>
      <dgm:t>
        <a:bodyPr/>
        <a:lstStyle/>
        <a:p>
          <a:endParaRPr lang="en-US"/>
        </a:p>
      </dgm:t>
    </dgm:pt>
    <dgm:pt modelId="{980B6C3F-38EF-4BA7-983F-53E20F5DFE2E}">
      <dgm:prSet phldrT="[Text]"/>
      <dgm:spPr/>
      <dgm:t>
        <a:bodyPr/>
        <a:lstStyle/>
        <a:p>
          <a:r>
            <a:rPr lang="en-US"/>
            <a:t>Task 2</a:t>
          </a:r>
          <a:endParaRPr lang="en-US" dirty="0"/>
        </a:p>
      </dgm:t>
    </dgm:pt>
    <dgm:pt modelId="{4480D81B-79A7-4B4B-811C-313D3C10F666}" type="parTrans" cxnId="{2ADFD610-E3C3-4DA6-8F82-B2F36CC89A60}">
      <dgm:prSet/>
      <dgm:spPr/>
      <dgm:t>
        <a:bodyPr/>
        <a:lstStyle/>
        <a:p>
          <a:endParaRPr lang="en-US"/>
        </a:p>
      </dgm:t>
    </dgm:pt>
    <dgm:pt modelId="{BBD49346-0253-4427-A4A5-BA980FA743F1}" type="sibTrans" cxnId="{2ADFD610-E3C3-4DA6-8F82-B2F36CC89A60}">
      <dgm:prSet/>
      <dgm:spPr/>
      <dgm:t>
        <a:bodyPr/>
        <a:lstStyle/>
        <a:p>
          <a:endParaRPr lang="en-US"/>
        </a:p>
      </dgm:t>
    </dgm:pt>
    <dgm:pt modelId="{48C44B9A-99EE-4D01-A23F-6529A3460DBD}" type="pres">
      <dgm:prSet presAssocID="{3F442EA2-39BA-4C9A-AD59-755D4917D532}" presName="list" presStyleCnt="0">
        <dgm:presLayoutVars>
          <dgm:dir/>
          <dgm:animLvl val="lvl"/>
        </dgm:presLayoutVars>
      </dgm:prSet>
      <dgm:spPr/>
    </dgm:pt>
    <dgm:pt modelId="{515E0E35-A2E4-4768-95C4-2AAE2AA1A2B6}" type="pres">
      <dgm:prSet presAssocID="{4DF9FE7B-F642-4898-A360-D4E3814E1A3D}" presName="posSpace" presStyleCnt="0"/>
      <dgm:spPr/>
    </dgm:pt>
    <dgm:pt modelId="{4246BC86-638F-43C2-BAA3-2EA0B4738955}" type="pres">
      <dgm:prSet presAssocID="{4DF9FE7B-F642-4898-A360-D4E3814E1A3D}" presName="vertFlow" presStyleCnt="0"/>
      <dgm:spPr/>
    </dgm:pt>
    <dgm:pt modelId="{DEFC9D4D-420C-499A-A51A-3053A6F5C152}" type="pres">
      <dgm:prSet presAssocID="{4DF9FE7B-F642-4898-A360-D4E3814E1A3D}" presName="topSpace" presStyleCnt="0"/>
      <dgm:spPr/>
    </dgm:pt>
    <dgm:pt modelId="{0344AB4D-FB26-44DD-8E1C-7257818985F1}" type="pres">
      <dgm:prSet presAssocID="{4DF9FE7B-F642-4898-A360-D4E3814E1A3D}" presName="firstComp" presStyleCnt="0"/>
      <dgm:spPr/>
    </dgm:pt>
    <dgm:pt modelId="{A342FFC0-2BB7-4F20-B64F-14FCF750DE24}" type="pres">
      <dgm:prSet presAssocID="{4DF9FE7B-F642-4898-A360-D4E3814E1A3D}" presName="firstChild" presStyleLbl="bgAccFollowNode1" presStyleIdx="0" presStyleCnt="6"/>
      <dgm:spPr/>
    </dgm:pt>
    <dgm:pt modelId="{587CFA3F-365E-44AB-964E-307B56299E13}" type="pres">
      <dgm:prSet presAssocID="{4DF9FE7B-F642-4898-A360-D4E3814E1A3D}" presName="firstChildTx" presStyleLbl="bgAccFollowNode1" presStyleIdx="0" presStyleCnt="6">
        <dgm:presLayoutVars>
          <dgm:bulletEnabled val="1"/>
        </dgm:presLayoutVars>
      </dgm:prSet>
      <dgm:spPr/>
    </dgm:pt>
    <dgm:pt modelId="{D2BBC89C-B762-49E3-B544-3A9C22AA1B49}" type="pres">
      <dgm:prSet presAssocID="{789CD6DB-3A68-4A41-90BD-4F0CBB3617D1}" presName="comp" presStyleCnt="0"/>
      <dgm:spPr/>
    </dgm:pt>
    <dgm:pt modelId="{914A821B-BD66-42AF-BDE1-3792D44D882A}" type="pres">
      <dgm:prSet presAssocID="{789CD6DB-3A68-4A41-90BD-4F0CBB3617D1}" presName="child" presStyleLbl="bgAccFollowNode1" presStyleIdx="1" presStyleCnt="6"/>
      <dgm:spPr/>
    </dgm:pt>
    <dgm:pt modelId="{9B071A88-856A-4117-8098-BA5C1CD776BE}" type="pres">
      <dgm:prSet presAssocID="{789CD6DB-3A68-4A41-90BD-4F0CBB3617D1}" presName="childTx" presStyleLbl="bgAccFollowNode1" presStyleIdx="1" presStyleCnt="6">
        <dgm:presLayoutVars>
          <dgm:bulletEnabled val="1"/>
        </dgm:presLayoutVars>
      </dgm:prSet>
      <dgm:spPr/>
    </dgm:pt>
    <dgm:pt modelId="{E9EE9EF1-2D43-4851-8E61-2845AC544F2E}" type="pres">
      <dgm:prSet presAssocID="{4DF9FE7B-F642-4898-A360-D4E3814E1A3D}" presName="negSpace" presStyleCnt="0"/>
      <dgm:spPr/>
    </dgm:pt>
    <dgm:pt modelId="{E7C2E3E7-EFC2-486E-99A5-390FED05CCE3}" type="pres">
      <dgm:prSet presAssocID="{4DF9FE7B-F642-4898-A360-D4E3814E1A3D}" presName="circle" presStyleLbl="node1" presStyleIdx="0" presStyleCnt="3"/>
      <dgm:spPr/>
    </dgm:pt>
    <dgm:pt modelId="{2259B070-D7E8-4FBB-86F1-210938559301}" type="pres">
      <dgm:prSet presAssocID="{43C18EFF-81FC-4D70-8C6B-E95FF3730413}" presName="transSpace" presStyleCnt="0"/>
      <dgm:spPr/>
    </dgm:pt>
    <dgm:pt modelId="{7F977C04-7DEE-4C79-AC96-0D659D6BEEE4}" type="pres">
      <dgm:prSet presAssocID="{3929B1E1-4BC4-4C73-ABE8-27CEF96A3652}" presName="posSpace" presStyleCnt="0"/>
      <dgm:spPr/>
    </dgm:pt>
    <dgm:pt modelId="{BD406E75-76C6-4169-A820-630597EAAC32}" type="pres">
      <dgm:prSet presAssocID="{3929B1E1-4BC4-4C73-ABE8-27CEF96A3652}" presName="vertFlow" presStyleCnt="0"/>
      <dgm:spPr/>
    </dgm:pt>
    <dgm:pt modelId="{FB0F6459-D403-4EC0-B5BA-B9A3111F34F1}" type="pres">
      <dgm:prSet presAssocID="{3929B1E1-4BC4-4C73-ABE8-27CEF96A3652}" presName="topSpace" presStyleCnt="0"/>
      <dgm:spPr/>
    </dgm:pt>
    <dgm:pt modelId="{825908EF-F1D9-45E4-828B-9E5DCDBCC596}" type="pres">
      <dgm:prSet presAssocID="{3929B1E1-4BC4-4C73-ABE8-27CEF96A3652}" presName="firstComp" presStyleCnt="0"/>
      <dgm:spPr/>
    </dgm:pt>
    <dgm:pt modelId="{EB54FCC9-2664-475A-819F-5A5CFD2B292B}" type="pres">
      <dgm:prSet presAssocID="{3929B1E1-4BC4-4C73-ABE8-27CEF96A3652}" presName="firstChild" presStyleLbl="bgAccFollowNode1" presStyleIdx="2" presStyleCnt="6"/>
      <dgm:spPr/>
    </dgm:pt>
    <dgm:pt modelId="{07E8686F-FA2F-4477-88A1-3106FF37FD96}" type="pres">
      <dgm:prSet presAssocID="{3929B1E1-4BC4-4C73-ABE8-27CEF96A3652}" presName="firstChildTx" presStyleLbl="bgAccFollowNode1" presStyleIdx="2" presStyleCnt="6">
        <dgm:presLayoutVars>
          <dgm:bulletEnabled val="1"/>
        </dgm:presLayoutVars>
      </dgm:prSet>
      <dgm:spPr/>
    </dgm:pt>
    <dgm:pt modelId="{7857DB10-5743-470B-A3EB-594304712D2D}" type="pres">
      <dgm:prSet presAssocID="{0791135C-9DAB-47F6-BE9C-A3E56A2DDA50}" presName="comp" presStyleCnt="0"/>
      <dgm:spPr/>
    </dgm:pt>
    <dgm:pt modelId="{5FE3F0B1-AC5C-4A7E-BD50-D42D4484F924}" type="pres">
      <dgm:prSet presAssocID="{0791135C-9DAB-47F6-BE9C-A3E56A2DDA50}" presName="child" presStyleLbl="bgAccFollowNode1" presStyleIdx="3" presStyleCnt="6"/>
      <dgm:spPr/>
    </dgm:pt>
    <dgm:pt modelId="{DDC67208-254A-4835-99B1-EFD9D6AF71C7}" type="pres">
      <dgm:prSet presAssocID="{0791135C-9DAB-47F6-BE9C-A3E56A2DDA50}" presName="childTx" presStyleLbl="bgAccFollowNode1" presStyleIdx="3" presStyleCnt="6">
        <dgm:presLayoutVars>
          <dgm:bulletEnabled val="1"/>
        </dgm:presLayoutVars>
      </dgm:prSet>
      <dgm:spPr/>
    </dgm:pt>
    <dgm:pt modelId="{66FDE1F2-7D35-4083-8189-441C9C15F777}" type="pres">
      <dgm:prSet presAssocID="{3929B1E1-4BC4-4C73-ABE8-27CEF96A3652}" presName="negSpace" presStyleCnt="0"/>
      <dgm:spPr/>
    </dgm:pt>
    <dgm:pt modelId="{DF77DF67-5790-4D83-B66D-7956B8FDB410}" type="pres">
      <dgm:prSet presAssocID="{3929B1E1-4BC4-4C73-ABE8-27CEF96A3652}" presName="circle" presStyleLbl="node1" presStyleIdx="1" presStyleCnt="3"/>
      <dgm:spPr/>
    </dgm:pt>
    <dgm:pt modelId="{58AE67A5-BF20-4C81-BD95-79D64ED02E98}" type="pres">
      <dgm:prSet presAssocID="{19BA0C22-38BB-4E9F-89D5-0FF5FF9F12CE}" presName="transSpace" presStyleCnt="0"/>
      <dgm:spPr/>
    </dgm:pt>
    <dgm:pt modelId="{82DC1425-CDA9-462C-8534-23A3BE0B56E3}" type="pres">
      <dgm:prSet presAssocID="{60CDF8D0-D4FC-4467-A51E-79C5A58B0B2C}" presName="posSpace" presStyleCnt="0"/>
      <dgm:spPr/>
    </dgm:pt>
    <dgm:pt modelId="{25B436DC-FFDE-436F-9431-F3841DCEAE27}" type="pres">
      <dgm:prSet presAssocID="{60CDF8D0-D4FC-4467-A51E-79C5A58B0B2C}" presName="vertFlow" presStyleCnt="0"/>
      <dgm:spPr/>
    </dgm:pt>
    <dgm:pt modelId="{574E890E-3E54-4782-86B5-E5B305A2200E}" type="pres">
      <dgm:prSet presAssocID="{60CDF8D0-D4FC-4467-A51E-79C5A58B0B2C}" presName="topSpace" presStyleCnt="0"/>
      <dgm:spPr/>
    </dgm:pt>
    <dgm:pt modelId="{F2B19BCA-5FB2-4EBD-9A35-AFBA8C641206}" type="pres">
      <dgm:prSet presAssocID="{60CDF8D0-D4FC-4467-A51E-79C5A58B0B2C}" presName="firstComp" presStyleCnt="0"/>
      <dgm:spPr/>
    </dgm:pt>
    <dgm:pt modelId="{95B9F04C-A262-4CC7-945B-7458A8CA6ACA}" type="pres">
      <dgm:prSet presAssocID="{60CDF8D0-D4FC-4467-A51E-79C5A58B0B2C}" presName="firstChild" presStyleLbl="bgAccFollowNode1" presStyleIdx="4" presStyleCnt="6"/>
      <dgm:spPr/>
    </dgm:pt>
    <dgm:pt modelId="{37A4666B-C6A0-40D5-B4FA-8DD625FF4D81}" type="pres">
      <dgm:prSet presAssocID="{60CDF8D0-D4FC-4467-A51E-79C5A58B0B2C}" presName="firstChildTx" presStyleLbl="bgAccFollowNode1" presStyleIdx="4" presStyleCnt="6">
        <dgm:presLayoutVars>
          <dgm:bulletEnabled val="1"/>
        </dgm:presLayoutVars>
      </dgm:prSet>
      <dgm:spPr/>
    </dgm:pt>
    <dgm:pt modelId="{B78F9EED-7283-48A4-925D-3F00810FB4D9}" type="pres">
      <dgm:prSet presAssocID="{980B6C3F-38EF-4BA7-983F-53E20F5DFE2E}" presName="comp" presStyleCnt="0"/>
      <dgm:spPr/>
    </dgm:pt>
    <dgm:pt modelId="{E601B30C-A16B-4294-A2BE-FC15790FC578}" type="pres">
      <dgm:prSet presAssocID="{980B6C3F-38EF-4BA7-983F-53E20F5DFE2E}" presName="child" presStyleLbl="bgAccFollowNode1" presStyleIdx="5" presStyleCnt="6"/>
      <dgm:spPr/>
    </dgm:pt>
    <dgm:pt modelId="{36DA1FD6-880F-461E-8FEA-5629F19D0D4E}" type="pres">
      <dgm:prSet presAssocID="{980B6C3F-38EF-4BA7-983F-53E20F5DFE2E}" presName="childTx" presStyleLbl="bgAccFollowNode1" presStyleIdx="5" presStyleCnt="6">
        <dgm:presLayoutVars>
          <dgm:bulletEnabled val="1"/>
        </dgm:presLayoutVars>
      </dgm:prSet>
      <dgm:spPr/>
    </dgm:pt>
    <dgm:pt modelId="{23EC0D64-F631-4E1F-8068-D23B3FA61794}" type="pres">
      <dgm:prSet presAssocID="{60CDF8D0-D4FC-4467-A51E-79C5A58B0B2C}" presName="negSpace" presStyleCnt="0"/>
      <dgm:spPr/>
    </dgm:pt>
    <dgm:pt modelId="{85276DD1-C181-4D8C-ACE5-3DF075743B02}" type="pres">
      <dgm:prSet presAssocID="{60CDF8D0-D4FC-4467-A51E-79C5A58B0B2C}" presName="circle" presStyleLbl="node1" presStyleIdx="2" presStyleCnt="3"/>
      <dgm:spPr/>
    </dgm:pt>
  </dgm:ptLst>
  <dgm:cxnLst>
    <dgm:cxn modelId="{08A78806-D157-4C3D-A21A-1E756BD8DFB3}" type="presOf" srcId="{4DF9FE7B-F642-4898-A360-D4E3814E1A3D}" destId="{E7C2E3E7-EFC2-486E-99A5-390FED05CCE3}" srcOrd="0" destOrd="0" presId="urn:microsoft.com/office/officeart/2005/8/layout/hList9"/>
    <dgm:cxn modelId="{1339090C-9A95-4C05-841C-FA3AF987601B}" srcId="{3F442EA2-39BA-4C9A-AD59-755D4917D532}" destId="{3929B1E1-4BC4-4C73-ABE8-27CEF96A3652}" srcOrd="1" destOrd="0" parTransId="{F356CC76-9117-4B79-A270-BBBAFD3E9C79}" sibTransId="{19BA0C22-38BB-4E9F-89D5-0FF5FF9F12CE}"/>
    <dgm:cxn modelId="{2ADFD610-E3C3-4DA6-8F82-B2F36CC89A60}" srcId="{60CDF8D0-D4FC-4467-A51E-79C5A58B0B2C}" destId="{980B6C3F-38EF-4BA7-983F-53E20F5DFE2E}" srcOrd="1" destOrd="0" parTransId="{4480D81B-79A7-4B4B-811C-313D3C10F666}" sibTransId="{BBD49346-0253-4427-A4A5-BA980FA743F1}"/>
    <dgm:cxn modelId="{CB22062F-EF0C-46BA-961B-7479F74D4A15}" type="presOf" srcId="{0791135C-9DAB-47F6-BE9C-A3E56A2DDA50}" destId="{DDC67208-254A-4835-99B1-EFD9D6AF71C7}" srcOrd="1" destOrd="0" presId="urn:microsoft.com/office/officeart/2005/8/layout/hList9"/>
    <dgm:cxn modelId="{03596030-D010-4D10-90CE-F41F8B74EE9C}" type="presOf" srcId="{99E0600D-9954-43F4-8926-13B8777FAAA1}" destId="{EB54FCC9-2664-475A-819F-5A5CFD2B292B}" srcOrd="0" destOrd="0" presId="urn:microsoft.com/office/officeart/2005/8/layout/hList9"/>
    <dgm:cxn modelId="{62C10234-45D3-426A-8820-4C0D1D8CBA21}" srcId="{4DF9FE7B-F642-4898-A360-D4E3814E1A3D}" destId="{789CD6DB-3A68-4A41-90BD-4F0CBB3617D1}" srcOrd="1" destOrd="0" parTransId="{C0BEB5FF-8DFB-40B9-A228-C0C6097DDDC4}" sibTransId="{1A702531-A59F-4EE2-8246-E2EB0955D8B1}"/>
    <dgm:cxn modelId="{12624A39-BA4C-4AFE-A14B-E9412628A342}" type="presOf" srcId="{60CDF8D0-D4FC-4467-A51E-79C5A58B0B2C}" destId="{85276DD1-C181-4D8C-ACE5-3DF075743B02}" srcOrd="0" destOrd="0" presId="urn:microsoft.com/office/officeart/2005/8/layout/hList9"/>
    <dgm:cxn modelId="{EAA2D15E-41B4-44DC-A327-C251CCE53038}" type="presOf" srcId="{789CD6DB-3A68-4A41-90BD-4F0CBB3617D1}" destId="{914A821B-BD66-42AF-BDE1-3792D44D882A}" srcOrd="0" destOrd="0" presId="urn:microsoft.com/office/officeart/2005/8/layout/hList9"/>
    <dgm:cxn modelId="{7AE24A6E-D250-4952-B5E8-2EBD1C24EDDC}" type="presOf" srcId="{980B6C3F-38EF-4BA7-983F-53E20F5DFE2E}" destId="{36DA1FD6-880F-461E-8FEA-5629F19D0D4E}" srcOrd="1" destOrd="0" presId="urn:microsoft.com/office/officeart/2005/8/layout/hList9"/>
    <dgm:cxn modelId="{4FD4CE59-BDBC-4799-894D-BB913A3EB801}" type="presOf" srcId="{EFF2750D-B4B3-474C-8B62-8B638DC31F7E}" destId="{A342FFC0-2BB7-4F20-B64F-14FCF750DE24}" srcOrd="0" destOrd="0" presId="urn:microsoft.com/office/officeart/2005/8/layout/hList9"/>
    <dgm:cxn modelId="{EBD8BE8D-6018-43E2-B081-034BB5656EB6}" srcId="{3F442EA2-39BA-4C9A-AD59-755D4917D532}" destId="{4DF9FE7B-F642-4898-A360-D4E3814E1A3D}" srcOrd="0" destOrd="0" parTransId="{1C10F06D-860A-4604-A7AD-02E614FE3976}" sibTransId="{43C18EFF-81FC-4D70-8C6B-E95FF3730413}"/>
    <dgm:cxn modelId="{B3B26E9A-58E5-497B-BD59-F5567958C609}" srcId="{3929B1E1-4BC4-4C73-ABE8-27CEF96A3652}" destId="{0791135C-9DAB-47F6-BE9C-A3E56A2DDA50}" srcOrd="1" destOrd="0" parTransId="{D6057E63-9793-4991-97C1-30FC405E95A5}" sibTransId="{B670C2A7-83CB-4F4C-BC19-A3A7C066A822}"/>
    <dgm:cxn modelId="{0C1AAD9B-99BA-4D0B-A1CB-578F3A95C0E7}" type="presOf" srcId="{EFF2750D-B4B3-474C-8B62-8B638DC31F7E}" destId="{587CFA3F-365E-44AB-964E-307B56299E13}" srcOrd="1" destOrd="0" presId="urn:microsoft.com/office/officeart/2005/8/layout/hList9"/>
    <dgm:cxn modelId="{09FCCB9D-A30A-4326-970E-26252D39327F}" srcId="{3929B1E1-4BC4-4C73-ABE8-27CEF96A3652}" destId="{99E0600D-9954-43F4-8926-13B8777FAAA1}" srcOrd="0" destOrd="0" parTransId="{BE23F476-2C5C-42ED-BF2B-CD5FC7ADDDF6}" sibTransId="{C44937DC-4907-4769-AA8B-1B3E7391D7B0}"/>
    <dgm:cxn modelId="{9D8067A2-108D-4E1C-B62A-3F91C678C789}" type="presOf" srcId="{3F442EA2-39BA-4C9A-AD59-755D4917D532}" destId="{48C44B9A-99EE-4D01-A23F-6529A3460DBD}" srcOrd="0" destOrd="0" presId="urn:microsoft.com/office/officeart/2005/8/layout/hList9"/>
    <dgm:cxn modelId="{A058DDA2-48CA-4E5B-B389-F71A59C262B0}" srcId="{4DF9FE7B-F642-4898-A360-D4E3814E1A3D}" destId="{EFF2750D-B4B3-474C-8B62-8B638DC31F7E}" srcOrd="0" destOrd="0" parTransId="{AEBC78E6-CDDC-4C8F-A157-3C51E907FACD}" sibTransId="{75C067D7-FCD2-4969-8F27-4BBDA88E75ED}"/>
    <dgm:cxn modelId="{9E661DC0-D5F3-47A5-A351-EA334A719124}" type="presOf" srcId="{99E0600D-9954-43F4-8926-13B8777FAAA1}" destId="{07E8686F-FA2F-4477-88A1-3106FF37FD96}" srcOrd="1" destOrd="0" presId="urn:microsoft.com/office/officeart/2005/8/layout/hList9"/>
    <dgm:cxn modelId="{1D32FCC9-657C-4348-9C0D-52115D559FEB}" srcId="{60CDF8D0-D4FC-4467-A51E-79C5A58B0B2C}" destId="{50629C12-7464-4473-ADEF-1A284F8A9957}" srcOrd="0" destOrd="0" parTransId="{9D1CB46C-0CFA-4B27-9224-267431FBD094}" sibTransId="{4576BCC5-0598-4332-A2E7-87AC3ADD4EB8}"/>
    <dgm:cxn modelId="{6C5290CE-F847-4DC5-9306-64407310542B}" type="presOf" srcId="{50629C12-7464-4473-ADEF-1A284F8A9957}" destId="{95B9F04C-A262-4CC7-945B-7458A8CA6ACA}" srcOrd="0" destOrd="0" presId="urn:microsoft.com/office/officeart/2005/8/layout/hList9"/>
    <dgm:cxn modelId="{384342D2-5610-4E02-8906-119BC1C2D26C}" type="presOf" srcId="{3929B1E1-4BC4-4C73-ABE8-27CEF96A3652}" destId="{DF77DF67-5790-4D83-B66D-7956B8FDB410}" srcOrd="0" destOrd="0" presId="urn:microsoft.com/office/officeart/2005/8/layout/hList9"/>
    <dgm:cxn modelId="{11DB02D9-3261-4A59-8BCB-EC113404AC11}" type="presOf" srcId="{0791135C-9DAB-47F6-BE9C-A3E56A2DDA50}" destId="{5FE3F0B1-AC5C-4A7E-BD50-D42D4484F924}" srcOrd="0" destOrd="0" presId="urn:microsoft.com/office/officeart/2005/8/layout/hList9"/>
    <dgm:cxn modelId="{C9265DE9-7CAA-4394-BA2E-E52005CC9906}" type="presOf" srcId="{980B6C3F-38EF-4BA7-983F-53E20F5DFE2E}" destId="{E601B30C-A16B-4294-A2BE-FC15790FC578}" srcOrd="0" destOrd="0" presId="urn:microsoft.com/office/officeart/2005/8/layout/hList9"/>
    <dgm:cxn modelId="{275FD0EA-7F11-42D1-ABDA-3400A57463DF}" type="presOf" srcId="{50629C12-7464-4473-ADEF-1A284F8A9957}" destId="{37A4666B-C6A0-40D5-B4FA-8DD625FF4D81}" srcOrd="1" destOrd="0" presId="urn:microsoft.com/office/officeart/2005/8/layout/hList9"/>
    <dgm:cxn modelId="{2BA65DEC-E719-4ED3-8135-48349D42DD04}" srcId="{3F442EA2-39BA-4C9A-AD59-755D4917D532}" destId="{60CDF8D0-D4FC-4467-A51E-79C5A58B0B2C}" srcOrd="2" destOrd="0" parTransId="{E12A269F-AB82-486A-9077-80F2BBBE48C2}" sibTransId="{3F7FD59D-A716-4310-A89A-AB6F740D9FFF}"/>
    <dgm:cxn modelId="{D206BEF3-137B-4DAC-98CA-26DA3D3FE5D0}" type="presOf" srcId="{789CD6DB-3A68-4A41-90BD-4F0CBB3617D1}" destId="{9B071A88-856A-4117-8098-BA5C1CD776BE}" srcOrd="1" destOrd="0" presId="urn:microsoft.com/office/officeart/2005/8/layout/hList9"/>
    <dgm:cxn modelId="{DB4B0A1B-F2A5-4E9D-8834-6C28C2D96E07}" type="presParOf" srcId="{48C44B9A-99EE-4D01-A23F-6529A3460DBD}" destId="{515E0E35-A2E4-4768-95C4-2AAE2AA1A2B6}" srcOrd="0" destOrd="0" presId="urn:microsoft.com/office/officeart/2005/8/layout/hList9"/>
    <dgm:cxn modelId="{B5B55E88-312E-4092-9124-3DB7F1C95EC8}" type="presParOf" srcId="{48C44B9A-99EE-4D01-A23F-6529A3460DBD}" destId="{4246BC86-638F-43C2-BAA3-2EA0B4738955}" srcOrd="1" destOrd="0" presId="urn:microsoft.com/office/officeart/2005/8/layout/hList9"/>
    <dgm:cxn modelId="{596B508F-2D79-4B77-A941-491EE3E3B7A4}" type="presParOf" srcId="{4246BC86-638F-43C2-BAA3-2EA0B4738955}" destId="{DEFC9D4D-420C-499A-A51A-3053A6F5C152}" srcOrd="0" destOrd="0" presId="urn:microsoft.com/office/officeart/2005/8/layout/hList9"/>
    <dgm:cxn modelId="{724F36D1-4B10-42C1-80C7-5AE239CF7B07}" type="presParOf" srcId="{4246BC86-638F-43C2-BAA3-2EA0B4738955}" destId="{0344AB4D-FB26-44DD-8E1C-7257818985F1}" srcOrd="1" destOrd="0" presId="urn:microsoft.com/office/officeart/2005/8/layout/hList9"/>
    <dgm:cxn modelId="{8C659276-6263-4BCA-AF92-9F69F110977C}" type="presParOf" srcId="{0344AB4D-FB26-44DD-8E1C-7257818985F1}" destId="{A342FFC0-2BB7-4F20-B64F-14FCF750DE24}" srcOrd="0" destOrd="0" presId="urn:microsoft.com/office/officeart/2005/8/layout/hList9"/>
    <dgm:cxn modelId="{AC0C5389-6D2E-4207-B489-69CEB1C295CA}" type="presParOf" srcId="{0344AB4D-FB26-44DD-8E1C-7257818985F1}" destId="{587CFA3F-365E-44AB-964E-307B56299E13}" srcOrd="1" destOrd="0" presId="urn:microsoft.com/office/officeart/2005/8/layout/hList9"/>
    <dgm:cxn modelId="{A6052617-1BFB-4D30-AE85-95FF8F55EB40}" type="presParOf" srcId="{4246BC86-638F-43C2-BAA3-2EA0B4738955}" destId="{D2BBC89C-B762-49E3-B544-3A9C22AA1B49}" srcOrd="2" destOrd="0" presId="urn:microsoft.com/office/officeart/2005/8/layout/hList9"/>
    <dgm:cxn modelId="{097822EB-3654-4D9F-9E02-551CCA9D1AFB}" type="presParOf" srcId="{D2BBC89C-B762-49E3-B544-3A9C22AA1B49}" destId="{914A821B-BD66-42AF-BDE1-3792D44D882A}" srcOrd="0" destOrd="0" presId="urn:microsoft.com/office/officeart/2005/8/layout/hList9"/>
    <dgm:cxn modelId="{4CF3A641-8F21-4725-801B-EEAA03FC4796}" type="presParOf" srcId="{D2BBC89C-B762-49E3-B544-3A9C22AA1B49}" destId="{9B071A88-856A-4117-8098-BA5C1CD776BE}" srcOrd="1" destOrd="0" presId="urn:microsoft.com/office/officeart/2005/8/layout/hList9"/>
    <dgm:cxn modelId="{12B9FF1E-23F8-43FA-A55C-17AAA8B3A6AE}" type="presParOf" srcId="{48C44B9A-99EE-4D01-A23F-6529A3460DBD}" destId="{E9EE9EF1-2D43-4851-8E61-2845AC544F2E}" srcOrd="2" destOrd="0" presId="urn:microsoft.com/office/officeart/2005/8/layout/hList9"/>
    <dgm:cxn modelId="{EEB8F6A3-1F22-4233-A3C9-CC17D0C0D904}" type="presParOf" srcId="{48C44B9A-99EE-4D01-A23F-6529A3460DBD}" destId="{E7C2E3E7-EFC2-486E-99A5-390FED05CCE3}" srcOrd="3" destOrd="0" presId="urn:microsoft.com/office/officeart/2005/8/layout/hList9"/>
    <dgm:cxn modelId="{49041D03-F58F-4F30-88A6-14F12D8C0A68}" type="presParOf" srcId="{48C44B9A-99EE-4D01-A23F-6529A3460DBD}" destId="{2259B070-D7E8-4FBB-86F1-210938559301}" srcOrd="4" destOrd="0" presId="urn:microsoft.com/office/officeart/2005/8/layout/hList9"/>
    <dgm:cxn modelId="{CE5494F9-CA93-436D-BD72-6855E0AB4CC8}" type="presParOf" srcId="{48C44B9A-99EE-4D01-A23F-6529A3460DBD}" destId="{7F977C04-7DEE-4C79-AC96-0D659D6BEEE4}" srcOrd="5" destOrd="0" presId="urn:microsoft.com/office/officeart/2005/8/layout/hList9"/>
    <dgm:cxn modelId="{7BF62971-13E9-41B0-B86F-C7E3D729FDCF}" type="presParOf" srcId="{48C44B9A-99EE-4D01-A23F-6529A3460DBD}" destId="{BD406E75-76C6-4169-A820-630597EAAC32}" srcOrd="6" destOrd="0" presId="urn:microsoft.com/office/officeart/2005/8/layout/hList9"/>
    <dgm:cxn modelId="{9C0824CD-F882-44E9-A78B-1BFCE003B698}" type="presParOf" srcId="{BD406E75-76C6-4169-A820-630597EAAC32}" destId="{FB0F6459-D403-4EC0-B5BA-B9A3111F34F1}" srcOrd="0" destOrd="0" presId="urn:microsoft.com/office/officeart/2005/8/layout/hList9"/>
    <dgm:cxn modelId="{FC9DF68B-006E-4F43-8F26-5DF206C279A3}" type="presParOf" srcId="{BD406E75-76C6-4169-A820-630597EAAC32}" destId="{825908EF-F1D9-45E4-828B-9E5DCDBCC596}" srcOrd="1" destOrd="0" presId="urn:microsoft.com/office/officeart/2005/8/layout/hList9"/>
    <dgm:cxn modelId="{FE9C13FF-5D61-4117-8B04-4085145EC55C}" type="presParOf" srcId="{825908EF-F1D9-45E4-828B-9E5DCDBCC596}" destId="{EB54FCC9-2664-475A-819F-5A5CFD2B292B}" srcOrd="0" destOrd="0" presId="urn:microsoft.com/office/officeart/2005/8/layout/hList9"/>
    <dgm:cxn modelId="{BC7CD226-7385-42BC-AFD7-8B1B68F3DC17}" type="presParOf" srcId="{825908EF-F1D9-45E4-828B-9E5DCDBCC596}" destId="{07E8686F-FA2F-4477-88A1-3106FF37FD96}" srcOrd="1" destOrd="0" presId="urn:microsoft.com/office/officeart/2005/8/layout/hList9"/>
    <dgm:cxn modelId="{E0AF5C5D-9652-4A62-8085-1CD3C31F20B7}" type="presParOf" srcId="{BD406E75-76C6-4169-A820-630597EAAC32}" destId="{7857DB10-5743-470B-A3EB-594304712D2D}" srcOrd="2" destOrd="0" presId="urn:microsoft.com/office/officeart/2005/8/layout/hList9"/>
    <dgm:cxn modelId="{63B1D275-90B8-4C9A-92E6-3592F1D2A786}" type="presParOf" srcId="{7857DB10-5743-470B-A3EB-594304712D2D}" destId="{5FE3F0B1-AC5C-4A7E-BD50-D42D4484F924}" srcOrd="0" destOrd="0" presId="urn:microsoft.com/office/officeart/2005/8/layout/hList9"/>
    <dgm:cxn modelId="{EE59B958-D38A-4526-9102-C0428997CAAB}" type="presParOf" srcId="{7857DB10-5743-470B-A3EB-594304712D2D}" destId="{DDC67208-254A-4835-99B1-EFD9D6AF71C7}" srcOrd="1" destOrd="0" presId="urn:microsoft.com/office/officeart/2005/8/layout/hList9"/>
    <dgm:cxn modelId="{10B36311-6CF6-4362-970A-C58096636AB9}" type="presParOf" srcId="{48C44B9A-99EE-4D01-A23F-6529A3460DBD}" destId="{66FDE1F2-7D35-4083-8189-441C9C15F777}" srcOrd="7" destOrd="0" presId="urn:microsoft.com/office/officeart/2005/8/layout/hList9"/>
    <dgm:cxn modelId="{927BD17E-E30B-4994-A945-1C45EF5FB879}" type="presParOf" srcId="{48C44B9A-99EE-4D01-A23F-6529A3460DBD}" destId="{DF77DF67-5790-4D83-B66D-7956B8FDB410}" srcOrd="8" destOrd="0" presId="urn:microsoft.com/office/officeart/2005/8/layout/hList9"/>
    <dgm:cxn modelId="{CCDBAA46-D122-460D-A8B7-00EFACA29AF8}" type="presParOf" srcId="{48C44B9A-99EE-4D01-A23F-6529A3460DBD}" destId="{58AE67A5-BF20-4C81-BD95-79D64ED02E98}" srcOrd="9" destOrd="0" presId="urn:microsoft.com/office/officeart/2005/8/layout/hList9"/>
    <dgm:cxn modelId="{0CF6A425-5FEA-4696-B791-71B176F826AA}" type="presParOf" srcId="{48C44B9A-99EE-4D01-A23F-6529A3460DBD}" destId="{82DC1425-CDA9-462C-8534-23A3BE0B56E3}" srcOrd="10" destOrd="0" presId="urn:microsoft.com/office/officeart/2005/8/layout/hList9"/>
    <dgm:cxn modelId="{D9A02AB0-DDF6-46BD-9EBE-24332662DE33}" type="presParOf" srcId="{48C44B9A-99EE-4D01-A23F-6529A3460DBD}" destId="{25B436DC-FFDE-436F-9431-F3841DCEAE27}" srcOrd="11" destOrd="0" presId="urn:microsoft.com/office/officeart/2005/8/layout/hList9"/>
    <dgm:cxn modelId="{9F0551CC-4A65-4FCE-BC04-B0EC73619C4E}" type="presParOf" srcId="{25B436DC-FFDE-436F-9431-F3841DCEAE27}" destId="{574E890E-3E54-4782-86B5-E5B305A2200E}" srcOrd="0" destOrd="0" presId="urn:microsoft.com/office/officeart/2005/8/layout/hList9"/>
    <dgm:cxn modelId="{D5F0462B-E767-4BB6-A793-870606209724}" type="presParOf" srcId="{25B436DC-FFDE-436F-9431-F3841DCEAE27}" destId="{F2B19BCA-5FB2-4EBD-9A35-AFBA8C641206}" srcOrd="1" destOrd="0" presId="urn:microsoft.com/office/officeart/2005/8/layout/hList9"/>
    <dgm:cxn modelId="{2B26B96E-7C36-4F6B-84D5-7FF4223A2801}" type="presParOf" srcId="{F2B19BCA-5FB2-4EBD-9A35-AFBA8C641206}" destId="{95B9F04C-A262-4CC7-945B-7458A8CA6ACA}" srcOrd="0" destOrd="0" presId="urn:microsoft.com/office/officeart/2005/8/layout/hList9"/>
    <dgm:cxn modelId="{5ECEA289-B8C7-496F-BAAF-2E072331153D}" type="presParOf" srcId="{F2B19BCA-5FB2-4EBD-9A35-AFBA8C641206}" destId="{37A4666B-C6A0-40D5-B4FA-8DD625FF4D81}" srcOrd="1" destOrd="0" presId="urn:microsoft.com/office/officeart/2005/8/layout/hList9"/>
    <dgm:cxn modelId="{B69DE5E3-AA61-41F1-A887-29A2D97E715C}" type="presParOf" srcId="{25B436DC-FFDE-436F-9431-F3841DCEAE27}" destId="{B78F9EED-7283-48A4-925D-3F00810FB4D9}" srcOrd="2" destOrd="0" presId="urn:microsoft.com/office/officeart/2005/8/layout/hList9"/>
    <dgm:cxn modelId="{721AC416-FD9A-41C4-9382-6D4446AC6C3E}" type="presParOf" srcId="{B78F9EED-7283-48A4-925D-3F00810FB4D9}" destId="{E601B30C-A16B-4294-A2BE-FC15790FC578}" srcOrd="0" destOrd="0" presId="urn:microsoft.com/office/officeart/2005/8/layout/hList9"/>
    <dgm:cxn modelId="{7A985F69-BC87-48E8-88CF-BB6414ECE6BC}" type="presParOf" srcId="{B78F9EED-7283-48A4-925D-3F00810FB4D9}" destId="{36DA1FD6-880F-461E-8FEA-5629F19D0D4E}" srcOrd="1" destOrd="0" presId="urn:microsoft.com/office/officeart/2005/8/layout/hList9"/>
    <dgm:cxn modelId="{D9EE8CCA-A8AA-45D0-822A-DB011B7DC154}" type="presParOf" srcId="{48C44B9A-99EE-4D01-A23F-6529A3460DBD}" destId="{23EC0D64-F631-4E1F-8068-D23B3FA61794}" srcOrd="12" destOrd="0" presId="urn:microsoft.com/office/officeart/2005/8/layout/hList9"/>
    <dgm:cxn modelId="{3BD41925-A45B-4049-AE1F-558AD32BD9F5}" type="presParOf" srcId="{48C44B9A-99EE-4D01-A23F-6529A3460DBD}" destId="{85276DD1-C181-4D8C-ACE5-3DF075743B02}" srcOrd="1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42FFC0-2BB7-4F20-B64F-14FCF750DE24}">
      <dsp:nvSpPr>
        <dsp:cNvPr id="0" name=""/>
        <dsp:cNvSpPr/>
      </dsp:nvSpPr>
      <dsp:spPr>
        <a:xfrm>
          <a:off x="546432" y="1629321"/>
          <a:ext cx="1023762" cy="68284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Task 1</a:t>
          </a:r>
        </a:p>
      </dsp:txBody>
      <dsp:txXfrm>
        <a:off x="710234" y="1629321"/>
        <a:ext cx="859960" cy="682849"/>
      </dsp:txXfrm>
    </dsp:sp>
    <dsp:sp modelId="{914A821B-BD66-42AF-BDE1-3792D44D882A}">
      <dsp:nvSpPr>
        <dsp:cNvPr id="0" name=""/>
        <dsp:cNvSpPr/>
      </dsp:nvSpPr>
      <dsp:spPr>
        <a:xfrm>
          <a:off x="546432" y="2312170"/>
          <a:ext cx="1023762" cy="68284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Task 2</a:t>
          </a:r>
        </a:p>
      </dsp:txBody>
      <dsp:txXfrm>
        <a:off x="710234" y="2312170"/>
        <a:ext cx="859960" cy="682849"/>
      </dsp:txXfrm>
    </dsp:sp>
    <dsp:sp modelId="{E7C2E3E7-EFC2-486E-99A5-390FED05CCE3}">
      <dsp:nvSpPr>
        <dsp:cNvPr id="0" name=""/>
        <dsp:cNvSpPr/>
      </dsp:nvSpPr>
      <dsp:spPr>
        <a:xfrm>
          <a:off x="425" y="1356317"/>
          <a:ext cx="682508" cy="68250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Group A</a:t>
          </a:r>
          <a:endParaRPr lang="en-US" sz="1200" kern="1200" dirty="0"/>
        </a:p>
      </dsp:txBody>
      <dsp:txXfrm>
        <a:off x="100376" y="1456268"/>
        <a:ext cx="482606" cy="482606"/>
      </dsp:txXfrm>
    </dsp:sp>
    <dsp:sp modelId="{EB54FCC9-2664-475A-819F-5A5CFD2B292B}">
      <dsp:nvSpPr>
        <dsp:cNvPr id="0" name=""/>
        <dsp:cNvSpPr/>
      </dsp:nvSpPr>
      <dsp:spPr>
        <a:xfrm>
          <a:off x="2252703" y="1629321"/>
          <a:ext cx="1023762" cy="68284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Task 1</a:t>
          </a:r>
        </a:p>
      </dsp:txBody>
      <dsp:txXfrm>
        <a:off x="2416505" y="1629321"/>
        <a:ext cx="859960" cy="682849"/>
      </dsp:txXfrm>
    </dsp:sp>
    <dsp:sp modelId="{5FE3F0B1-AC5C-4A7E-BD50-D42D4484F924}">
      <dsp:nvSpPr>
        <dsp:cNvPr id="0" name=""/>
        <dsp:cNvSpPr/>
      </dsp:nvSpPr>
      <dsp:spPr>
        <a:xfrm>
          <a:off x="2252703" y="2312170"/>
          <a:ext cx="1023762" cy="68284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Task 2</a:t>
          </a:r>
        </a:p>
      </dsp:txBody>
      <dsp:txXfrm>
        <a:off x="2416505" y="2312170"/>
        <a:ext cx="859960" cy="682849"/>
      </dsp:txXfrm>
    </dsp:sp>
    <dsp:sp modelId="{DF77DF67-5790-4D83-B66D-7956B8FDB410}">
      <dsp:nvSpPr>
        <dsp:cNvPr id="0" name=""/>
        <dsp:cNvSpPr/>
      </dsp:nvSpPr>
      <dsp:spPr>
        <a:xfrm>
          <a:off x="1706696" y="1356317"/>
          <a:ext cx="682508" cy="68250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Group B</a:t>
          </a:r>
        </a:p>
      </dsp:txBody>
      <dsp:txXfrm>
        <a:off x="1806647" y="1456268"/>
        <a:ext cx="482606" cy="482606"/>
      </dsp:txXfrm>
    </dsp:sp>
    <dsp:sp modelId="{95B9F04C-A262-4CC7-945B-7458A8CA6ACA}">
      <dsp:nvSpPr>
        <dsp:cNvPr id="0" name=""/>
        <dsp:cNvSpPr/>
      </dsp:nvSpPr>
      <dsp:spPr>
        <a:xfrm>
          <a:off x="3958974" y="1629321"/>
          <a:ext cx="1023762" cy="68284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Task 1</a:t>
          </a:r>
        </a:p>
      </dsp:txBody>
      <dsp:txXfrm>
        <a:off x="4122776" y="1629321"/>
        <a:ext cx="859960" cy="682849"/>
      </dsp:txXfrm>
    </dsp:sp>
    <dsp:sp modelId="{E601B30C-A16B-4294-A2BE-FC15790FC578}">
      <dsp:nvSpPr>
        <dsp:cNvPr id="0" name=""/>
        <dsp:cNvSpPr/>
      </dsp:nvSpPr>
      <dsp:spPr>
        <a:xfrm>
          <a:off x="3958974" y="2312170"/>
          <a:ext cx="1023762" cy="68284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Task 2</a:t>
          </a:r>
          <a:endParaRPr lang="en-US" sz="1900" kern="1200" dirty="0"/>
        </a:p>
      </dsp:txBody>
      <dsp:txXfrm>
        <a:off x="4122776" y="2312170"/>
        <a:ext cx="859960" cy="682849"/>
      </dsp:txXfrm>
    </dsp:sp>
    <dsp:sp modelId="{85276DD1-C181-4D8C-ACE5-3DF075743B02}">
      <dsp:nvSpPr>
        <dsp:cNvPr id="0" name=""/>
        <dsp:cNvSpPr/>
      </dsp:nvSpPr>
      <dsp:spPr>
        <a:xfrm>
          <a:off x="3412967" y="1356317"/>
          <a:ext cx="682508" cy="68250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Group C</a:t>
          </a:r>
        </a:p>
      </dsp:txBody>
      <dsp:txXfrm>
        <a:off x="3512918" y="1456268"/>
        <a:ext cx="482606" cy="482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9BDA-BD19-4064-BF2C-14D89FF3C19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28E8E-C91D-44A0-93D6-1E4294D2C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08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DF147-A9B1-468D-860B-052CCDB90DB6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8310F-3F7A-4A9C-892D-242CD6C38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54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8310F-3F7A-4A9C-892D-242CD6C380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0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C3B0C-DDAB-42F4-8C24-B1FE6CABC65D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593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C6A-E15D-42F1-AAF6-839123805FBB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69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4DB9-A473-442C-B086-D1F93506A4BE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69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9991-E95B-472C-BB57-B5B9032A924B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26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7AFD-ABC7-4364-90EF-95B15C8A323B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4589463"/>
            <a:ext cx="101282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709738"/>
            <a:ext cx="1012825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1607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AE068-E05A-439C-97F8-45AC8119FCD5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5111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4296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825" y="365125"/>
            <a:ext cx="10134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78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03B3-DEE5-43F8-925B-912AA65DCD81}" type="datetime1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9832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9832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4454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4454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454" y="274638"/>
            <a:ext cx="10122996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035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90C9F-8B7D-49D2-9820-A92EA66BAD43}" type="datetime1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0734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059C-4DF7-43AB-9953-A9E9C32BDFAB}" type="datetime1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3EC7-B7A8-467B-A043-A6BA6621D453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1619" y="987425"/>
            <a:ext cx="59436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913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13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110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6EBB-3674-4C80-A7FF-3B979F5315DA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96249" y="987425"/>
            <a:ext cx="59436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2767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767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013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248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79F0484A-F300-4B64-A3A1-4509DE43DA60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7644" y="6356350"/>
            <a:ext cx="5926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85938" y="6356350"/>
            <a:ext cx="767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842422B5-12DA-40CC-AE4D-EB9F47245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825625"/>
            <a:ext cx="10134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365125"/>
            <a:ext cx="10134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3189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cap="none" spc="0">
          <a:ln w="0">
            <a:solidFill>
              <a:schemeClr val="accent1">
                <a:lumMod val="75000"/>
              </a:schemeClr>
            </a:solidFill>
          </a:ln>
          <a:solidFill>
            <a:schemeClr val="accent6"/>
          </a:solidFill>
          <a:effectLst>
            <a:outerShdw blurRad="38100" dist="25400" dir="5400000" algn="ctr" rotWithShape="0">
              <a:srgbClr val="6E747A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4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0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768" userDrawn="1">
          <p15:clr>
            <a:srgbClr val="F26B43"/>
          </p15:clr>
        </p15:guide>
        <p15:guide id="2" pos="7152" userDrawn="1">
          <p15:clr>
            <a:srgbClr val="F26B43"/>
          </p15:clr>
        </p15:guide>
        <p15:guide id="3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Subtitle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Title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61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29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 title="Chart sample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129222"/>
              </p:ext>
            </p:extLst>
          </p:nvPr>
        </p:nvGraphicFramePr>
        <p:xfrm>
          <a:off x="1219200" y="1825625"/>
          <a:ext cx="10134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 title="Title and Content Layout with Chart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89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graphicFrame>
        <p:nvGraphicFramePr>
          <p:cNvPr id="4" name="Content Placeholder 3" title="Table sample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00838462"/>
              </p:ext>
            </p:extLst>
          </p:nvPr>
        </p:nvGraphicFramePr>
        <p:xfrm>
          <a:off x="1223963" y="1825625"/>
          <a:ext cx="5056188" cy="208280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6853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53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53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0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marL="96853" marR="96853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</a:t>
                      </a:r>
                    </a:p>
                  </a:txBody>
                  <a:tcPr marL="96853" marR="9685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marL="96853" marR="9685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marL="96853" marR="9685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3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 title="SmartArt samp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75682964"/>
              </p:ext>
            </p:extLst>
          </p:nvPr>
        </p:nvGraphicFramePr>
        <p:xfrm>
          <a:off x="6365875" y="1825625"/>
          <a:ext cx="4983163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SmartArt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2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hirligig design 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  <a:txDef>
      <a:spPr>
        <a:noFill/>
        <a:ln>
          <a:solidFill>
            <a:schemeClr val="accent4">
              <a:lumMod val="50000"/>
            </a:schemeClr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Whirligig design template" id="{C20C433A-93F8-478B-AC4D-DD4E52A28B92}" vid="{C901235C-D99E-4DA4-B3B6-5E8DC515C8A8}"/>
    </a:ext>
  </a:extLst>
</a:theme>
</file>

<file path=ppt/theme/theme2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F9C49E1-11F2-4EB9-9390-F2D155C1AA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Whirligig design slides</Template>
  <TotalTime>0</TotalTime>
  <Words>98</Words>
  <Application>Microsoft Office PowerPoint</Application>
  <PresentationFormat>Widescreen</PresentationFormat>
  <Paragraphs>38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Whirligig design template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2017-06-14T06:51:00Z</dcterms:created>
  <dcterms:modified xsi:type="dcterms:W3CDTF">2017-06-14T06:51:18Z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TC034606169991</vt:lpwstr>
  </property>
</Properties>
</file>