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89-4E50-AE17-52DFEC2A72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89-4E50-AE17-52DFEC2A72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89-4E50-AE17-52DFEC2A7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98727320"/>
        <c:axId val="598727712"/>
      </c:barChart>
      <c:catAx>
        <c:axId val="598727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727712"/>
        <c:crosses val="autoZero"/>
        <c:auto val="1"/>
        <c:lblAlgn val="ctr"/>
        <c:lblOffset val="100"/>
        <c:noMultiLvlLbl val="0"/>
      </c:catAx>
      <c:valAx>
        <c:axId val="598727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727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spc="1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</dgm:pt>
    <dgm:pt modelId="{674922F1-7266-4681-AD4F-1C618A5FFF23}" type="pres">
      <dgm:prSet presAssocID="{4DF9FE7B-F642-4898-A360-D4E3814E1A3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>
        <dgm:presLayoutVars>
          <dgm:bulletEnabled val="1"/>
        </dgm:presLayoutVars>
      </dgm:prSet>
      <dgm:spPr/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</dgm:pt>
    <dgm:pt modelId="{21EEBBE2-729F-4D85-8CAE-C2B30FF126D2}" type="pres">
      <dgm:prSet presAssocID="{3929B1E1-4BC4-4C73-ABE8-27CEF96A365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>
        <dgm:presLayoutVars>
          <dgm:bulletEnabled val="1"/>
        </dgm:presLayoutVars>
      </dgm:prSet>
      <dgm:spPr/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</dgm:pt>
    <dgm:pt modelId="{5B203A22-00AF-46E7-9415-C6DAFD7E01CC}" type="pres">
      <dgm:prSet presAssocID="{60CDF8D0-D4FC-4467-A51E-79C5A58B0B2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522C890D-4C18-441C-9780-7BFE46804ABE}" type="presOf" srcId="{EFF2750D-B4B3-474C-8B62-8B638DC31F7E}" destId="{80259B02-529C-422B-91BE-D70198BA9F6C}" srcOrd="0" destOrd="0" presId="urn:microsoft.com/office/officeart/2005/8/layout/list1"/>
    <dgm:cxn modelId="{F6018F14-FEF8-4D4E-ADBF-A1362974FE4A}" type="presOf" srcId="{0791135C-9DAB-47F6-BE9C-A3E56A2DDA50}" destId="{5282638F-EFF2-4770-BB1A-21455422E45D}" srcOrd="0" destOrd="1" presId="urn:microsoft.com/office/officeart/2005/8/layout/list1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96942F3C-22AF-4CD6-8FDD-1D2D838EFB94}" type="presOf" srcId="{99E0600D-9954-43F4-8926-13B8777FAAA1}" destId="{5282638F-EFF2-4770-BB1A-21455422E45D}" srcOrd="0" destOrd="0" presId="urn:microsoft.com/office/officeart/2005/8/layout/list1"/>
    <dgm:cxn modelId="{D76DBA40-FB4D-405D-87F7-60F643E64C32}" type="presOf" srcId="{4DF9FE7B-F642-4898-A360-D4E3814E1A3D}" destId="{7E290D25-335D-4339-A8E8-B036E46B5EB5}" srcOrd="0" destOrd="0" presId="urn:microsoft.com/office/officeart/2005/8/layout/list1"/>
    <dgm:cxn modelId="{5E29F465-8AC9-4F30-90D4-687018265E3F}" type="presOf" srcId="{789CD6DB-3A68-4A41-90BD-4F0CBB3617D1}" destId="{80259B02-529C-422B-91BE-D70198BA9F6C}" srcOrd="0" destOrd="1" presId="urn:microsoft.com/office/officeart/2005/8/layout/list1"/>
    <dgm:cxn modelId="{6006A975-F953-4239-8C1F-37E49C166C43}" type="presOf" srcId="{3F442EA2-39BA-4C9A-AD59-755D4917D532}" destId="{E6A445EE-D086-4B01-B491-D67950A5A065}" srcOrd="0" destOrd="0" presId="urn:microsoft.com/office/officeart/2005/8/layout/list1"/>
    <dgm:cxn modelId="{5D740F7A-B668-4F88-884E-48A139AE0B1B}" type="presOf" srcId="{4DF9FE7B-F642-4898-A360-D4E3814E1A3D}" destId="{674922F1-7266-4681-AD4F-1C618A5FFF23}" srcOrd="1" destOrd="0" presId="urn:microsoft.com/office/officeart/2005/8/layout/list1"/>
    <dgm:cxn modelId="{BB3CD48C-FE42-4B1E-9742-5FE358C37934}" type="presOf" srcId="{60CDF8D0-D4FC-4467-A51E-79C5A58B0B2C}" destId="{5B203A22-00AF-46E7-9415-C6DAFD7E01CC}" srcOrd="1" destOrd="0" presId="urn:microsoft.com/office/officeart/2005/8/layout/list1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39E393A1-23B8-4768-95A0-422F5CE07CFA}" type="presOf" srcId="{3929B1E1-4BC4-4C73-ABE8-27CEF96A3652}" destId="{21EEBBE2-729F-4D85-8CAE-C2B30FF126D2}" srcOrd="1" destOrd="0" presId="urn:microsoft.com/office/officeart/2005/8/layout/list1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B2E812A4-CDFF-4A64-8CCA-7AB7184B8AB5}" type="presOf" srcId="{3929B1E1-4BC4-4C73-ABE8-27CEF96A3652}" destId="{D0037F0D-DB9A-4BA4-97B4-D939B26E14DA}" srcOrd="0" destOrd="0" presId="urn:microsoft.com/office/officeart/2005/8/layout/list1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731683DB-1AF4-4FD0-ADC5-9E55BE319FC0}" type="presOf" srcId="{50629C12-7464-4473-ADEF-1A284F8A9957}" destId="{964E6811-5072-4466-B721-689C35A65029}" srcOrd="0" destOrd="0" presId="urn:microsoft.com/office/officeart/2005/8/layout/list1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8F89FDF6-AFDE-4644-ACCB-261D61FB91C2}" type="presOf" srcId="{60CDF8D0-D4FC-4467-A51E-79C5A58B0B2C}" destId="{864CB39B-29F9-473D-90E5-0686D86E278F}" srcOrd="0" destOrd="0" presId="urn:microsoft.com/office/officeart/2005/8/layout/list1"/>
    <dgm:cxn modelId="{F14FEAEF-D155-46C2-8F56-EA9ED4E3CA05}" type="presParOf" srcId="{E6A445EE-D086-4B01-B491-D67950A5A065}" destId="{6D3A9625-D3EB-4CA1-AB05-34452283708A}" srcOrd="0" destOrd="0" presId="urn:microsoft.com/office/officeart/2005/8/layout/list1"/>
    <dgm:cxn modelId="{E2DED138-A540-4C3B-892E-906BF0C553EB}" type="presParOf" srcId="{6D3A9625-D3EB-4CA1-AB05-34452283708A}" destId="{7E290D25-335D-4339-A8E8-B036E46B5EB5}" srcOrd="0" destOrd="0" presId="urn:microsoft.com/office/officeart/2005/8/layout/list1"/>
    <dgm:cxn modelId="{97AF169C-4694-4D31-9525-0CC3B4D52F9E}" type="presParOf" srcId="{6D3A9625-D3EB-4CA1-AB05-34452283708A}" destId="{674922F1-7266-4681-AD4F-1C618A5FFF23}" srcOrd="1" destOrd="0" presId="urn:microsoft.com/office/officeart/2005/8/layout/list1"/>
    <dgm:cxn modelId="{DB9E956C-4F01-4C66-9CEA-4217AF94149C}" type="presParOf" srcId="{E6A445EE-D086-4B01-B491-D67950A5A065}" destId="{96C29850-0672-4B77-B5DE-2E1563038631}" srcOrd="1" destOrd="0" presId="urn:microsoft.com/office/officeart/2005/8/layout/list1"/>
    <dgm:cxn modelId="{1D16719B-197E-47E6-81B9-C648CA2A023C}" type="presParOf" srcId="{E6A445EE-D086-4B01-B491-D67950A5A065}" destId="{80259B02-529C-422B-91BE-D70198BA9F6C}" srcOrd="2" destOrd="0" presId="urn:microsoft.com/office/officeart/2005/8/layout/list1"/>
    <dgm:cxn modelId="{F1AB1DB6-E688-4A92-827C-D15143C53B88}" type="presParOf" srcId="{E6A445EE-D086-4B01-B491-D67950A5A065}" destId="{E53EFB4E-D3DB-42E1-82AC-148F7D29254F}" srcOrd="3" destOrd="0" presId="urn:microsoft.com/office/officeart/2005/8/layout/list1"/>
    <dgm:cxn modelId="{106CED3A-400E-46B0-BBC5-42C81F8A3362}" type="presParOf" srcId="{E6A445EE-D086-4B01-B491-D67950A5A065}" destId="{07AC1C38-F728-4390-9C76-57A49ED97DBB}" srcOrd="4" destOrd="0" presId="urn:microsoft.com/office/officeart/2005/8/layout/list1"/>
    <dgm:cxn modelId="{0218AF85-C61F-46B3-AE35-84917C86284D}" type="presParOf" srcId="{07AC1C38-F728-4390-9C76-57A49ED97DBB}" destId="{D0037F0D-DB9A-4BA4-97B4-D939B26E14DA}" srcOrd="0" destOrd="0" presId="urn:microsoft.com/office/officeart/2005/8/layout/list1"/>
    <dgm:cxn modelId="{A216CFE7-C271-4DD7-9E47-A6A0647FC79A}" type="presParOf" srcId="{07AC1C38-F728-4390-9C76-57A49ED97DBB}" destId="{21EEBBE2-729F-4D85-8CAE-C2B30FF126D2}" srcOrd="1" destOrd="0" presId="urn:microsoft.com/office/officeart/2005/8/layout/list1"/>
    <dgm:cxn modelId="{AFADE6D6-998A-44D0-9B45-B512C96A632A}" type="presParOf" srcId="{E6A445EE-D086-4B01-B491-D67950A5A065}" destId="{AACB3FAF-C320-430D-84D4-71BA6D1761D1}" srcOrd="5" destOrd="0" presId="urn:microsoft.com/office/officeart/2005/8/layout/list1"/>
    <dgm:cxn modelId="{FD2FC68D-D603-486B-9908-AEEBC7B4EBCF}" type="presParOf" srcId="{E6A445EE-D086-4B01-B491-D67950A5A065}" destId="{5282638F-EFF2-4770-BB1A-21455422E45D}" srcOrd="6" destOrd="0" presId="urn:microsoft.com/office/officeart/2005/8/layout/list1"/>
    <dgm:cxn modelId="{15A046FF-1062-40E6-BFE8-F73614B98B8A}" type="presParOf" srcId="{E6A445EE-D086-4B01-B491-D67950A5A065}" destId="{8CE827AA-77D8-4146-A665-00110A17769E}" srcOrd="7" destOrd="0" presId="urn:microsoft.com/office/officeart/2005/8/layout/list1"/>
    <dgm:cxn modelId="{CDF4EDB4-4346-4AAE-A457-66716C7A327B}" type="presParOf" srcId="{E6A445EE-D086-4B01-B491-D67950A5A065}" destId="{34C9EE47-81AF-461E-8292-AB107AA0D367}" srcOrd="8" destOrd="0" presId="urn:microsoft.com/office/officeart/2005/8/layout/list1"/>
    <dgm:cxn modelId="{9AEEECD7-7C2E-43D8-BE9C-A31326C69745}" type="presParOf" srcId="{34C9EE47-81AF-461E-8292-AB107AA0D367}" destId="{864CB39B-29F9-473D-90E5-0686D86E278F}" srcOrd="0" destOrd="0" presId="urn:microsoft.com/office/officeart/2005/8/layout/list1"/>
    <dgm:cxn modelId="{4F139721-D7EE-42CC-8A7C-47A8015137B6}" type="presParOf" srcId="{34C9EE47-81AF-461E-8292-AB107AA0D367}" destId="{5B203A22-00AF-46E7-9415-C6DAFD7E01CC}" srcOrd="1" destOrd="0" presId="urn:microsoft.com/office/officeart/2005/8/layout/list1"/>
    <dgm:cxn modelId="{089CAAC1-D117-4AA0-B36B-C80CAEBC2867}" type="presParOf" srcId="{E6A445EE-D086-4B01-B491-D67950A5A065}" destId="{DF9C1F84-81DE-4E5D-9537-C2D1A211B8B6}" srcOrd="9" destOrd="0" presId="urn:microsoft.com/office/officeart/2005/8/layout/list1"/>
    <dgm:cxn modelId="{5E040131-805A-4447-9DCF-9BD5AF8227E1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344365"/>
          <a:ext cx="4876800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8494" tIns="458216" rIns="37849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1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2</a:t>
          </a:r>
        </a:p>
      </dsp:txBody>
      <dsp:txXfrm>
        <a:off x="0" y="344365"/>
        <a:ext cx="4876800" cy="1247400"/>
      </dsp:txXfrm>
    </dsp:sp>
    <dsp:sp modelId="{674922F1-7266-4681-AD4F-1C618A5FFF23}">
      <dsp:nvSpPr>
        <dsp:cNvPr id="0" name=""/>
        <dsp:cNvSpPr/>
      </dsp:nvSpPr>
      <dsp:spPr>
        <a:xfrm>
          <a:off x="243840" y="19645"/>
          <a:ext cx="341376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032" tIns="0" rIns="12903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Group A</a:t>
          </a:r>
          <a:endParaRPr lang="en-US" sz="2200" kern="1200" dirty="0"/>
        </a:p>
      </dsp:txBody>
      <dsp:txXfrm>
        <a:off x="275543" y="51348"/>
        <a:ext cx="3350354" cy="586034"/>
      </dsp:txXfrm>
    </dsp:sp>
    <dsp:sp modelId="{5282638F-EFF2-4770-BB1A-21455422E45D}">
      <dsp:nvSpPr>
        <dsp:cNvPr id="0" name=""/>
        <dsp:cNvSpPr/>
      </dsp:nvSpPr>
      <dsp:spPr>
        <a:xfrm>
          <a:off x="0" y="2035285"/>
          <a:ext cx="4876800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373170"/>
              <a:satOff val="-24404"/>
              <a:lumOff val="7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8494" tIns="458216" rIns="37849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1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2</a:t>
          </a:r>
        </a:p>
      </dsp:txBody>
      <dsp:txXfrm>
        <a:off x="0" y="2035285"/>
        <a:ext cx="4876800" cy="1247400"/>
      </dsp:txXfrm>
    </dsp:sp>
    <dsp:sp modelId="{21EEBBE2-729F-4D85-8CAE-C2B30FF126D2}">
      <dsp:nvSpPr>
        <dsp:cNvPr id="0" name=""/>
        <dsp:cNvSpPr/>
      </dsp:nvSpPr>
      <dsp:spPr>
        <a:xfrm>
          <a:off x="243840" y="1710565"/>
          <a:ext cx="3413760" cy="649440"/>
        </a:xfrm>
        <a:prstGeom prst="round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032" tIns="0" rIns="12903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Group B</a:t>
          </a:r>
        </a:p>
      </dsp:txBody>
      <dsp:txXfrm>
        <a:off x="275543" y="1742268"/>
        <a:ext cx="3350354" cy="586034"/>
      </dsp:txXfrm>
    </dsp:sp>
    <dsp:sp modelId="{964E6811-5072-4466-B721-689C35A65029}">
      <dsp:nvSpPr>
        <dsp:cNvPr id="0" name=""/>
        <dsp:cNvSpPr/>
      </dsp:nvSpPr>
      <dsp:spPr>
        <a:xfrm>
          <a:off x="0" y="3726205"/>
          <a:ext cx="4876800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746340"/>
              <a:satOff val="-48808"/>
              <a:lumOff val="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8494" tIns="458216" rIns="37849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1</a:t>
          </a:r>
        </a:p>
      </dsp:txBody>
      <dsp:txXfrm>
        <a:off x="0" y="3726205"/>
        <a:ext cx="4876800" cy="918225"/>
      </dsp:txXfrm>
    </dsp:sp>
    <dsp:sp modelId="{5B203A22-00AF-46E7-9415-C6DAFD7E01CC}">
      <dsp:nvSpPr>
        <dsp:cNvPr id="0" name=""/>
        <dsp:cNvSpPr/>
      </dsp:nvSpPr>
      <dsp:spPr>
        <a:xfrm>
          <a:off x="243840" y="3401485"/>
          <a:ext cx="3413760" cy="649440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032" tIns="0" rIns="12903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Group C</a:t>
          </a:r>
        </a:p>
      </dsp:txBody>
      <dsp:txXfrm>
        <a:off x="275543" y="3433188"/>
        <a:ext cx="335035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06E21-E97A-4D20-9F6C-6466356049E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D3BBD-4864-47F0-BDB8-A13D6348B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4DE5C-7551-4FB6-9A18-A0BB9642A6F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124EE-7FC6-45F6-B755-4FBAB17B9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79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125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855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8296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939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9BF3EA-1A78-4F07-BDC0-C8A1BD461199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772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144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190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96571" y="0"/>
            <a:ext cx="10595429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9BF3EA-1A78-4F07-BDC0-C8A1BD461199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339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58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" y="5263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90000"/>
                </a:schemeClr>
              </a:gs>
              <a:gs pos="100000">
                <a:schemeClr val="bg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1"/>
                </a:solidFill>
              </a:defRPr>
            </a:lvl1pPr>
            <a:extLst/>
          </a:lstStyle>
          <a:p>
            <a:fld id="{349BF3EA-1A78-4F07-BDC0-C8A1BD461199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1"/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1"/>
                </a:solidFill>
                <a:effectLst/>
              </a:defRPr>
            </a:lvl1pPr>
            <a:extLst/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493988" y="-54"/>
            <a:ext cx="97536" cy="6858054"/>
          </a:xfrm>
          <a:prstGeom prst="rect">
            <a:avLst/>
          </a:prstGeom>
          <a:solidFill>
            <a:schemeClr val="bg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ltGray">
          <a:xfrm>
            <a:off x="-9068" y="12163"/>
            <a:ext cx="1465263" cy="685641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  <a:extLst/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pic>
        <p:nvPicPr>
          <p:cNvPr id="36" name="Picture 3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9800" y="12163"/>
            <a:ext cx="1463040" cy="14986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7" name="Freeform 4"/>
          <p:cNvSpPr>
            <a:spLocks/>
          </p:cNvSpPr>
          <p:nvPr/>
        </p:nvSpPr>
        <p:spPr bwMode="ltGray">
          <a:xfrm>
            <a:off x="17127" y="1697038"/>
            <a:ext cx="1412875" cy="1454150"/>
          </a:xfrm>
          <a:custGeom>
            <a:avLst/>
            <a:gdLst>
              <a:gd name="T0" fmla="*/ 307 w 890"/>
              <a:gd name="T1" fmla="*/ 292 h 916"/>
              <a:gd name="T2" fmla="*/ 307 w 890"/>
              <a:gd name="T3" fmla="*/ 234 h 916"/>
              <a:gd name="T4" fmla="*/ 261 w 890"/>
              <a:gd name="T5" fmla="*/ 159 h 916"/>
              <a:gd name="T6" fmla="*/ 247 w 890"/>
              <a:gd name="T7" fmla="*/ 91 h 916"/>
              <a:gd name="T8" fmla="*/ 225 w 890"/>
              <a:gd name="T9" fmla="*/ 24 h 916"/>
              <a:gd name="T10" fmla="*/ 259 w 890"/>
              <a:gd name="T11" fmla="*/ 21 h 916"/>
              <a:gd name="T12" fmla="*/ 298 w 890"/>
              <a:gd name="T13" fmla="*/ 82 h 916"/>
              <a:gd name="T14" fmla="*/ 322 w 890"/>
              <a:gd name="T15" fmla="*/ 118 h 916"/>
              <a:gd name="T16" fmla="*/ 358 w 890"/>
              <a:gd name="T17" fmla="*/ 180 h 916"/>
              <a:gd name="T18" fmla="*/ 406 w 890"/>
              <a:gd name="T19" fmla="*/ 240 h 916"/>
              <a:gd name="T20" fmla="*/ 505 w 890"/>
              <a:gd name="T21" fmla="*/ 184 h 916"/>
              <a:gd name="T22" fmla="*/ 514 w 890"/>
              <a:gd name="T23" fmla="*/ 118 h 916"/>
              <a:gd name="T24" fmla="*/ 552 w 890"/>
              <a:gd name="T25" fmla="*/ 69 h 916"/>
              <a:gd name="T26" fmla="*/ 589 w 890"/>
              <a:gd name="T27" fmla="*/ 13 h 916"/>
              <a:gd name="T28" fmla="*/ 615 w 890"/>
              <a:gd name="T29" fmla="*/ 16 h 916"/>
              <a:gd name="T30" fmla="*/ 600 w 890"/>
              <a:gd name="T31" fmla="*/ 49 h 916"/>
              <a:gd name="T32" fmla="*/ 592 w 890"/>
              <a:gd name="T33" fmla="*/ 124 h 916"/>
              <a:gd name="T34" fmla="*/ 574 w 890"/>
              <a:gd name="T35" fmla="*/ 186 h 916"/>
              <a:gd name="T36" fmla="*/ 568 w 890"/>
              <a:gd name="T37" fmla="*/ 282 h 916"/>
              <a:gd name="T38" fmla="*/ 645 w 890"/>
              <a:gd name="T39" fmla="*/ 325 h 916"/>
              <a:gd name="T40" fmla="*/ 720 w 890"/>
              <a:gd name="T41" fmla="*/ 277 h 916"/>
              <a:gd name="T42" fmla="*/ 816 w 890"/>
              <a:gd name="T43" fmla="*/ 253 h 916"/>
              <a:gd name="T44" fmla="*/ 861 w 890"/>
              <a:gd name="T45" fmla="*/ 279 h 916"/>
              <a:gd name="T46" fmla="*/ 796 w 890"/>
              <a:gd name="T47" fmla="*/ 324 h 916"/>
              <a:gd name="T48" fmla="*/ 735 w 890"/>
              <a:gd name="T49" fmla="*/ 352 h 916"/>
              <a:gd name="T50" fmla="*/ 669 w 890"/>
              <a:gd name="T51" fmla="*/ 409 h 916"/>
              <a:gd name="T52" fmla="*/ 673 w 890"/>
              <a:gd name="T53" fmla="*/ 510 h 916"/>
              <a:gd name="T54" fmla="*/ 751 w 890"/>
              <a:gd name="T55" fmla="*/ 535 h 916"/>
              <a:gd name="T56" fmla="*/ 819 w 890"/>
              <a:gd name="T57" fmla="*/ 577 h 916"/>
              <a:gd name="T58" fmla="*/ 874 w 890"/>
              <a:gd name="T59" fmla="*/ 606 h 916"/>
              <a:gd name="T60" fmla="*/ 867 w 890"/>
              <a:gd name="T61" fmla="*/ 637 h 916"/>
              <a:gd name="T62" fmla="*/ 807 w 890"/>
              <a:gd name="T63" fmla="*/ 618 h 916"/>
              <a:gd name="T64" fmla="*/ 736 w 890"/>
              <a:gd name="T65" fmla="*/ 592 h 916"/>
              <a:gd name="T66" fmla="*/ 615 w 890"/>
              <a:gd name="T67" fmla="*/ 588 h 916"/>
              <a:gd name="T68" fmla="*/ 576 w 890"/>
              <a:gd name="T69" fmla="*/ 628 h 916"/>
              <a:gd name="T70" fmla="*/ 618 w 890"/>
              <a:gd name="T71" fmla="*/ 723 h 916"/>
              <a:gd name="T72" fmla="*/ 640 w 890"/>
              <a:gd name="T73" fmla="*/ 807 h 916"/>
              <a:gd name="T74" fmla="*/ 664 w 890"/>
              <a:gd name="T75" fmla="*/ 889 h 916"/>
              <a:gd name="T76" fmla="*/ 624 w 890"/>
              <a:gd name="T77" fmla="*/ 870 h 916"/>
              <a:gd name="T78" fmla="*/ 568 w 890"/>
              <a:gd name="T79" fmla="*/ 789 h 916"/>
              <a:gd name="T80" fmla="*/ 513 w 890"/>
              <a:gd name="T81" fmla="*/ 708 h 916"/>
              <a:gd name="T82" fmla="*/ 390 w 890"/>
              <a:gd name="T83" fmla="*/ 730 h 916"/>
              <a:gd name="T84" fmla="*/ 339 w 890"/>
              <a:gd name="T85" fmla="*/ 838 h 916"/>
              <a:gd name="T86" fmla="*/ 285 w 890"/>
              <a:gd name="T87" fmla="*/ 915 h 916"/>
              <a:gd name="T88" fmla="*/ 276 w 890"/>
              <a:gd name="T89" fmla="*/ 867 h 916"/>
              <a:gd name="T90" fmla="*/ 298 w 890"/>
              <a:gd name="T91" fmla="*/ 766 h 916"/>
              <a:gd name="T92" fmla="*/ 324 w 890"/>
              <a:gd name="T93" fmla="*/ 664 h 916"/>
              <a:gd name="T94" fmla="*/ 283 w 890"/>
              <a:gd name="T95" fmla="*/ 583 h 916"/>
              <a:gd name="T96" fmla="*/ 201 w 890"/>
              <a:gd name="T97" fmla="*/ 619 h 916"/>
              <a:gd name="T98" fmla="*/ 88 w 890"/>
              <a:gd name="T99" fmla="*/ 655 h 916"/>
              <a:gd name="T100" fmla="*/ 16 w 890"/>
              <a:gd name="T101" fmla="*/ 655 h 916"/>
              <a:gd name="T102" fmla="*/ 94 w 890"/>
              <a:gd name="T103" fmla="*/ 606 h 916"/>
              <a:gd name="T104" fmla="*/ 162 w 890"/>
              <a:gd name="T105" fmla="*/ 567 h 916"/>
              <a:gd name="T106" fmla="*/ 247 w 890"/>
              <a:gd name="T107" fmla="*/ 504 h 916"/>
              <a:gd name="T108" fmla="*/ 190 w 890"/>
              <a:gd name="T109" fmla="*/ 390 h 916"/>
              <a:gd name="T110" fmla="*/ 81 w 890"/>
              <a:gd name="T111" fmla="*/ 355 h 916"/>
              <a:gd name="T112" fmla="*/ 3 w 890"/>
              <a:gd name="T113" fmla="*/ 307 h 916"/>
              <a:gd name="T114" fmla="*/ 39 w 890"/>
              <a:gd name="T115" fmla="*/ 286 h 916"/>
              <a:gd name="T116" fmla="*/ 115 w 890"/>
              <a:gd name="T117" fmla="*/ 306 h 916"/>
              <a:gd name="T118" fmla="*/ 226 w 890"/>
              <a:gd name="T119" fmla="*/ 327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916">
                <a:moveTo>
                  <a:pt x="279" y="334"/>
                </a:moveTo>
                <a:lnTo>
                  <a:pt x="292" y="312"/>
                </a:lnTo>
                <a:lnTo>
                  <a:pt x="307" y="292"/>
                </a:lnTo>
                <a:lnTo>
                  <a:pt x="324" y="276"/>
                </a:lnTo>
                <a:lnTo>
                  <a:pt x="313" y="255"/>
                </a:lnTo>
                <a:lnTo>
                  <a:pt x="307" y="234"/>
                </a:lnTo>
                <a:lnTo>
                  <a:pt x="288" y="202"/>
                </a:lnTo>
                <a:lnTo>
                  <a:pt x="274" y="181"/>
                </a:lnTo>
                <a:lnTo>
                  <a:pt x="261" y="159"/>
                </a:lnTo>
                <a:lnTo>
                  <a:pt x="256" y="139"/>
                </a:lnTo>
                <a:lnTo>
                  <a:pt x="256" y="118"/>
                </a:lnTo>
                <a:lnTo>
                  <a:pt x="247" y="91"/>
                </a:lnTo>
                <a:lnTo>
                  <a:pt x="237" y="70"/>
                </a:lnTo>
                <a:lnTo>
                  <a:pt x="226" y="46"/>
                </a:lnTo>
                <a:lnTo>
                  <a:pt x="225" y="24"/>
                </a:lnTo>
                <a:lnTo>
                  <a:pt x="232" y="10"/>
                </a:lnTo>
                <a:lnTo>
                  <a:pt x="247" y="9"/>
                </a:lnTo>
                <a:lnTo>
                  <a:pt x="259" y="21"/>
                </a:lnTo>
                <a:lnTo>
                  <a:pt x="270" y="46"/>
                </a:lnTo>
                <a:lnTo>
                  <a:pt x="280" y="61"/>
                </a:lnTo>
                <a:lnTo>
                  <a:pt x="298" y="82"/>
                </a:lnTo>
                <a:lnTo>
                  <a:pt x="309" y="88"/>
                </a:lnTo>
                <a:lnTo>
                  <a:pt x="315" y="99"/>
                </a:lnTo>
                <a:lnTo>
                  <a:pt x="322" y="118"/>
                </a:lnTo>
                <a:lnTo>
                  <a:pt x="330" y="141"/>
                </a:lnTo>
                <a:lnTo>
                  <a:pt x="339" y="160"/>
                </a:lnTo>
                <a:lnTo>
                  <a:pt x="358" y="180"/>
                </a:lnTo>
                <a:lnTo>
                  <a:pt x="379" y="205"/>
                </a:lnTo>
                <a:lnTo>
                  <a:pt x="399" y="225"/>
                </a:lnTo>
                <a:lnTo>
                  <a:pt x="406" y="240"/>
                </a:lnTo>
                <a:lnTo>
                  <a:pt x="474" y="241"/>
                </a:lnTo>
                <a:lnTo>
                  <a:pt x="495" y="208"/>
                </a:lnTo>
                <a:lnTo>
                  <a:pt x="505" y="184"/>
                </a:lnTo>
                <a:lnTo>
                  <a:pt x="507" y="160"/>
                </a:lnTo>
                <a:lnTo>
                  <a:pt x="510" y="141"/>
                </a:lnTo>
                <a:lnTo>
                  <a:pt x="514" y="118"/>
                </a:lnTo>
                <a:lnTo>
                  <a:pt x="529" y="94"/>
                </a:lnTo>
                <a:lnTo>
                  <a:pt x="540" y="85"/>
                </a:lnTo>
                <a:lnTo>
                  <a:pt x="552" y="69"/>
                </a:lnTo>
                <a:lnTo>
                  <a:pt x="561" y="45"/>
                </a:lnTo>
                <a:lnTo>
                  <a:pt x="571" y="27"/>
                </a:lnTo>
                <a:lnTo>
                  <a:pt x="589" y="13"/>
                </a:lnTo>
                <a:lnTo>
                  <a:pt x="604" y="0"/>
                </a:lnTo>
                <a:lnTo>
                  <a:pt x="613" y="6"/>
                </a:lnTo>
                <a:lnTo>
                  <a:pt x="615" y="16"/>
                </a:lnTo>
                <a:lnTo>
                  <a:pt x="606" y="27"/>
                </a:lnTo>
                <a:lnTo>
                  <a:pt x="603" y="34"/>
                </a:lnTo>
                <a:lnTo>
                  <a:pt x="600" y="49"/>
                </a:lnTo>
                <a:lnTo>
                  <a:pt x="600" y="79"/>
                </a:lnTo>
                <a:lnTo>
                  <a:pt x="600" y="103"/>
                </a:lnTo>
                <a:lnTo>
                  <a:pt x="592" y="124"/>
                </a:lnTo>
                <a:lnTo>
                  <a:pt x="583" y="145"/>
                </a:lnTo>
                <a:lnTo>
                  <a:pt x="576" y="162"/>
                </a:lnTo>
                <a:lnTo>
                  <a:pt x="574" y="186"/>
                </a:lnTo>
                <a:lnTo>
                  <a:pt x="574" y="216"/>
                </a:lnTo>
                <a:lnTo>
                  <a:pt x="568" y="244"/>
                </a:lnTo>
                <a:lnTo>
                  <a:pt x="568" y="282"/>
                </a:lnTo>
                <a:lnTo>
                  <a:pt x="588" y="300"/>
                </a:lnTo>
                <a:lnTo>
                  <a:pt x="607" y="325"/>
                </a:lnTo>
                <a:lnTo>
                  <a:pt x="645" y="325"/>
                </a:lnTo>
                <a:lnTo>
                  <a:pt x="678" y="312"/>
                </a:lnTo>
                <a:lnTo>
                  <a:pt x="697" y="292"/>
                </a:lnTo>
                <a:lnTo>
                  <a:pt x="720" y="277"/>
                </a:lnTo>
                <a:lnTo>
                  <a:pt x="777" y="274"/>
                </a:lnTo>
                <a:lnTo>
                  <a:pt x="801" y="265"/>
                </a:lnTo>
                <a:lnTo>
                  <a:pt x="816" y="253"/>
                </a:lnTo>
                <a:lnTo>
                  <a:pt x="859" y="252"/>
                </a:lnTo>
                <a:lnTo>
                  <a:pt x="865" y="265"/>
                </a:lnTo>
                <a:lnTo>
                  <a:pt x="861" y="279"/>
                </a:lnTo>
                <a:lnTo>
                  <a:pt x="843" y="288"/>
                </a:lnTo>
                <a:lnTo>
                  <a:pt x="819" y="300"/>
                </a:lnTo>
                <a:lnTo>
                  <a:pt x="796" y="324"/>
                </a:lnTo>
                <a:lnTo>
                  <a:pt x="786" y="334"/>
                </a:lnTo>
                <a:lnTo>
                  <a:pt x="765" y="343"/>
                </a:lnTo>
                <a:lnTo>
                  <a:pt x="735" y="352"/>
                </a:lnTo>
                <a:lnTo>
                  <a:pt x="714" y="367"/>
                </a:lnTo>
                <a:lnTo>
                  <a:pt x="687" y="390"/>
                </a:lnTo>
                <a:lnTo>
                  <a:pt x="669" y="409"/>
                </a:lnTo>
                <a:lnTo>
                  <a:pt x="649" y="420"/>
                </a:lnTo>
                <a:lnTo>
                  <a:pt x="648" y="481"/>
                </a:lnTo>
                <a:lnTo>
                  <a:pt x="673" y="510"/>
                </a:lnTo>
                <a:lnTo>
                  <a:pt x="703" y="526"/>
                </a:lnTo>
                <a:lnTo>
                  <a:pt x="730" y="531"/>
                </a:lnTo>
                <a:lnTo>
                  <a:pt x="751" y="535"/>
                </a:lnTo>
                <a:lnTo>
                  <a:pt x="777" y="549"/>
                </a:lnTo>
                <a:lnTo>
                  <a:pt x="795" y="567"/>
                </a:lnTo>
                <a:lnTo>
                  <a:pt x="819" y="577"/>
                </a:lnTo>
                <a:lnTo>
                  <a:pt x="846" y="583"/>
                </a:lnTo>
                <a:lnTo>
                  <a:pt x="861" y="592"/>
                </a:lnTo>
                <a:lnTo>
                  <a:pt x="874" y="606"/>
                </a:lnTo>
                <a:lnTo>
                  <a:pt x="889" y="621"/>
                </a:lnTo>
                <a:lnTo>
                  <a:pt x="888" y="634"/>
                </a:lnTo>
                <a:lnTo>
                  <a:pt x="867" y="637"/>
                </a:lnTo>
                <a:lnTo>
                  <a:pt x="853" y="631"/>
                </a:lnTo>
                <a:lnTo>
                  <a:pt x="832" y="618"/>
                </a:lnTo>
                <a:lnTo>
                  <a:pt x="807" y="618"/>
                </a:lnTo>
                <a:lnTo>
                  <a:pt x="780" y="618"/>
                </a:lnTo>
                <a:lnTo>
                  <a:pt x="759" y="615"/>
                </a:lnTo>
                <a:lnTo>
                  <a:pt x="736" y="592"/>
                </a:lnTo>
                <a:lnTo>
                  <a:pt x="718" y="588"/>
                </a:lnTo>
                <a:lnTo>
                  <a:pt x="684" y="588"/>
                </a:lnTo>
                <a:lnTo>
                  <a:pt x="615" y="588"/>
                </a:lnTo>
                <a:lnTo>
                  <a:pt x="604" y="606"/>
                </a:lnTo>
                <a:lnTo>
                  <a:pt x="589" y="621"/>
                </a:lnTo>
                <a:lnTo>
                  <a:pt x="576" y="628"/>
                </a:lnTo>
                <a:lnTo>
                  <a:pt x="580" y="666"/>
                </a:lnTo>
                <a:lnTo>
                  <a:pt x="600" y="702"/>
                </a:lnTo>
                <a:lnTo>
                  <a:pt x="618" y="723"/>
                </a:lnTo>
                <a:lnTo>
                  <a:pt x="630" y="753"/>
                </a:lnTo>
                <a:lnTo>
                  <a:pt x="631" y="787"/>
                </a:lnTo>
                <a:lnTo>
                  <a:pt x="640" y="807"/>
                </a:lnTo>
                <a:lnTo>
                  <a:pt x="654" y="838"/>
                </a:lnTo>
                <a:lnTo>
                  <a:pt x="664" y="862"/>
                </a:lnTo>
                <a:lnTo>
                  <a:pt x="664" y="889"/>
                </a:lnTo>
                <a:lnTo>
                  <a:pt x="654" y="898"/>
                </a:lnTo>
                <a:lnTo>
                  <a:pt x="642" y="898"/>
                </a:lnTo>
                <a:lnTo>
                  <a:pt x="624" y="870"/>
                </a:lnTo>
                <a:lnTo>
                  <a:pt x="612" y="837"/>
                </a:lnTo>
                <a:lnTo>
                  <a:pt x="583" y="808"/>
                </a:lnTo>
                <a:lnTo>
                  <a:pt x="568" y="789"/>
                </a:lnTo>
                <a:lnTo>
                  <a:pt x="556" y="760"/>
                </a:lnTo>
                <a:lnTo>
                  <a:pt x="549" y="738"/>
                </a:lnTo>
                <a:lnTo>
                  <a:pt x="513" y="708"/>
                </a:lnTo>
                <a:lnTo>
                  <a:pt x="489" y="682"/>
                </a:lnTo>
                <a:lnTo>
                  <a:pt x="415" y="684"/>
                </a:lnTo>
                <a:lnTo>
                  <a:pt x="390" y="730"/>
                </a:lnTo>
                <a:lnTo>
                  <a:pt x="372" y="759"/>
                </a:lnTo>
                <a:lnTo>
                  <a:pt x="361" y="798"/>
                </a:lnTo>
                <a:lnTo>
                  <a:pt x="339" y="838"/>
                </a:lnTo>
                <a:lnTo>
                  <a:pt x="316" y="874"/>
                </a:lnTo>
                <a:lnTo>
                  <a:pt x="294" y="907"/>
                </a:lnTo>
                <a:lnTo>
                  <a:pt x="285" y="915"/>
                </a:lnTo>
                <a:lnTo>
                  <a:pt x="268" y="909"/>
                </a:lnTo>
                <a:lnTo>
                  <a:pt x="268" y="894"/>
                </a:lnTo>
                <a:lnTo>
                  <a:pt x="276" y="867"/>
                </a:lnTo>
                <a:lnTo>
                  <a:pt x="291" y="837"/>
                </a:lnTo>
                <a:lnTo>
                  <a:pt x="294" y="790"/>
                </a:lnTo>
                <a:lnTo>
                  <a:pt x="298" y="766"/>
                </a:lnTo>
                <a:lnTo>
                  <a:pt x="313" y="744"/>
                </a:lnTo>
                <a:lnTo>
                  <a:pt x="319" y="699"/>
                </a:lnTo>
                <a:lnTo>
                  <a:pt x="324" y="664"/>
                </a:lnTo>
                <a:lnTo>
                  <a:pt x="336" y="637"/>
                </a:lnTo>
                <a:lnTo>
                  <a:pt x="309" y="609"/>
                </a:lnTo>
                <a:lnTo>
                  <a:pt x="283" y="583"/>
                </a:lnTo>
                <a:lnTo>
                  <a:pt x="271" y="577"/>
                </a:lnTo>
                <a:lnTo>
                  <a:pt x="231" y="601"/>
                </a:lnTo>
                <a:lnTo>
                  <a:pt x="201" y="619"/>
                </a:lnTo>
                <a:lnTo>
                  <a:pt x="162" y="633"/>
                </a:lnTo>
                <a:lnTo>
                  <a:pt x="118" y="640"/>
                </a:lnTo>
                <a:lnTo>
                  <a:pt x="88" y="655"/>
                </a:lnTo>
                <a:lnTo>
                  <a:pt x="63" y="666"/>
                </a:lnTo>
                <a:lnTo>
                  <a:pt x="27" y="666"/>
                </a:lnTo>
                <a:lnTo>
                  <a:pt x="16" y="655"/>
                </a:lnTo>
                <a:lnTo>
                  <a:pt x="30" y="642"/>
                </a:lnTo>
                <a:lnTo>
                  <a:pt x="67" y="628"/>
                </a:lnTo>
                <a:lnTo>
                  <a:pt x="94" y="606"/>
                </a:lnTo>
                <a:lnTo>
                  <a:pt x="120" y="588"/>
                </a:lnTo>
                <a:lnTo>
                  <a:pt x="136" y="576"/>
                </a:lnTo>
                <a:lnTo>
                  <a:pt x="162" y="567"/>
                </a:lnTo>
                <a:lnTo>
                  <a:pt x="204" y="531"/>
                </a:lnTo>
                <a:lnTo>
                  <a:pt x="231" y="510"/>
                </a:lnTo>
                <a:lnTo>
                  <a:pt x="247" y="504"/>
                </a:lnTo>
                <a:lnTo>
                  <a:pt x="250" y="429"/>
                </a:lnTo>
                <a:lnTo>
                  <a:pt x="204" y="396"/>
                </a:lnTo>
                <a:lnTo>
                  <a:pt x="190" y="390"/>
                </a:lnTo>
                <a:lnTo>
                  <a:pt x="129" y="385"/>
                </a:lnTo>
                <a:lnTo>
                  <a:pt x="105" y="369"/>
                </a:lnTo>
                <a:lnTo>
                  <a:pt x="81" y="355"/>
                </a:lnTo>
                <a:lnTo>
                  <a:pt x="63" y="345"/>
                </a:lnTo>
                <a:lnTo>
                  <a:pt x="34" y="339"/>
                </a:lnTo>
                <a:lnTo>
                  <a:pt x="3" y="307"/>
                </a:lnTo>
                <a:lnTo>
                  <a:pt x="0" y="291"/>
                </a:lnTo>
                <a:lnTo>
                  <a:pt x="9" y="285"/>
                </a:lnTo>
                <a:lnTo>
                  <a:pt x="39" y="286"/>
                </a:lnTo>
                <a:lnTo>
                  <a:pt x="67" y="301"/>
                </a:lnTo>
                <a:lnTo>
                  <a:pt x="85" y="304"/>
                </a:lnTo>
                <a:lnTo>
                  <a:pt x="115" y="306"/>
                </a:lnTo>
                <a:lnTo>
                  <a:pt x="148" y="318"/>
                </a:lnTo>
                <a:lnTo>
                  <a:pt x="165" y="324"/>
                </a:lnTo>
                <a:lnTo>
                  <a:pt x="226" y="327"/>
                </a:lnTo>
                <a:lnTo>
                  <a:pt x="258" y="334"/>
                </a:lnTo>
                <a:lnTo>
                  <a:pt x="279" y="334"/>
                </a:lnTo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  <a:effectLst/>
          <a:extLst/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38" name="Freeform 5"/>
          <p:cNvSpPr>
            <a:spLocks/>
          </p:cNvSpPr>
          <p:nvPr/>
        </p:nvSpPr>
        <p:spPr bwMode="ltGray">
          <a:xfrm>
            <a:off x="17127" y="3386138"/>
            <a:ext cx="1412875" cy="1454150"/>
          </a:xfrm>
          <a:custGeom>
            <a:avLst/>
            <a:gdLst>
              <a:gd name="T0" fmla="*/ 307 w 890"/>
              <a:gd name="T1" fmla="*/ 292 h 916"/>
              <a:gd name="T2" fmla="*/ 307 w 890"/>
              <a:gd name="T3" fmla="*/ 234 h 916"/>
              <a:gd name="T4" fmla="*/ 261 w 890"/>
              <a:gd name="T5" fmla="*/ 159 h 916"/>
              <a:gd name="T6" fmla="*/ 247 w 890"/>
              <a:gd name="T7" fmla="*/ 91 h 916"/>
              <a:gd name="T8" fmla="*/ 225 w 890"/>
              <a:gd name="T9" fmla="*/ 24 h 916"/>
              <a:gd name="T10" fmla="*/ 259 w 890"/>
              <a:gd name="T11" fmla="*/ 21 h 916"/>
              <a:gd name="T12" fmla="*/ 298 w 890"/>
              <a:gd name="T13" fmla="*/ 82 h 916"/>
              <a:gd name="T14" fmla="*/ 322 w 890"/>
              <a:gd name="T15" fmla="*/ 118 h 916"/>
              <a:gd name="T16" fmla="*/ 358 w 890"/>
              <a:gd name="T17" fmla="*/ 180 h 916"/>
              <a:gd name="T18" fmla="*/ 406 w 890"/>
              <a:gd name="T19" fmla="*/ 240 h 916"/>
              <a:gd name="T20" fmla="*/ 505 w 890"/>
              <a:gd name="T21" fmla="*/ 184 h 916"/>
              <a:gd name="T22" fmla="*/ 514 w 890"/>
              <a:gd name="T23" fmla="*/ 118 h 916"/>
              <a:gd name="T24" fmla="*/ 552 w 890"/>
              <a:gd name="T25" fmla="*/ 69 h 916"/>
              <a:gd name="T26" fmla="*/ 589 w 890"/>
              <a:gd name="T27" fmla="*/ 13 h 916"/>
              <a:gd name="T28" fmla="*/ 615 w 890"/>
              <a:gd name="T29" fmla="*/ 16 h 916"/>
              <a:gd name="T30" fmla="*/ 600 w 890"/>
              <a:gd name="T31" fmla="*/ 49 h 916"/>
              <a:gd name="T32" fmla="*/ 592 w 890"/>
              <a:gd name="T33" fmla="*/ 124 h 916"/>
              <a:gd name="T34" fmla="*/ 574 w 890"/>
              <a:gd name="T35" fmla="*/ 186 h 916"/>
              <a:gd name="T36" fmla="*/ 568 w 890"/>
              <a:gd name="T37" fmla="*/ 282 h 916"/>
              <a:gd name="T38" fmla="*/ 645 w 890"/>
              <a:gd name="T39" fmla="*/ 325 h 916"/>
              <a:gd name="T40" fmla="*/ 720 w 890"/>
              <a:gd name="T41" fmla="*/ 277 h 916"/>
              <a:gd name="T42" fmla="*/ 816 w 890"/>
              <a:gd name="T43" fmla="*/ 253 h 916"/>
              <a:gd name="T44" fmla="*/ 861 w 890"/>
              <a:gd name="T45" fmla="*/ 279 h 916"/>
              <a:gd name="T46" fmla="*/ 796 w 890"/>
              <a:gd name="T47" fmla="*/ 324 h 916"/>
              <a:gd name="T48" fmla="*/ 735 w 890"/>
              <a:gd name="T49" fmla="*/ 352 h 916"/>
              <a:gd name="T50" fmla="*/ 669 w 890"/>
              <a:gd name="T51" fmla="*/ 409 h 916"/>
              <a:gd name="T52" fmla="*/ 673 w 890"/>
              <a:gd name="T53" fmla="*/ 510 h 916"/>
              <a:gd name="T54" fmla="*/ 751 w 890"/>
              <a:gd name="T55" fmla="*/ 535 h 916"/>
              <a:gd name="T56" fmla="*/ 819 w 890"/>
              <a:gd name="T57" fmla="*/ 577 h 916"/>
              <a:gd name="T58" fmla="*/ 874 w 890"/>
              <a:gd name="T59" fmla="*/ 606 h 916"/>
              <a:gd name="T60" fmla="*/ 867 w 890"/>
              <a:gd name="T61" fmla="*/ 637 h 916"/>
              <a:gd name="T62" fmla="*/ 807 w 890"/>
              <a:gd name="T63" fmla="*/ 618 h 916"/>
              <a:gd name="T64" fmla="*/ 736 w 890"/>
              <a:gd name="T65" fmla="*/ 592 h 916"/>
              <a:gd name="T66" fmla="*/ 615 w 890"/>
              <a:gd name="T67" fmla="*/ 588 h 916"/>
              <a:gd name="T68" fmla="*/ 576 w 890"/>
              <a:gd name="T69" fmla="*/ 628 h 916"/>
              <a:gd name="T70" fmla="*/ 618 w 890"/>
              <a:gd name="T71" fmla="*/ 723 h 916"/>
              <a:gd name="T72" fmla="*/ 640 w 890"/>
              <a:gd name="T73" fmla="*/ 807 h 916"/>
              <a:gd name="T74" fmla="*/ 664 w 890"/>
              <a:gd name="T75" fmla="*/ 889 h 916"/>
              <a:gd name="T76" fmla="*/ 624 w 890"/>
              <a:gd name="T77" fmla="*/ 870 h 916"/>
              <a:gd name="T78" fmla="*/ 568 w 890"/>
              <a:gd name="T79" fmla="*/ 789 h 916"/>
              <a:gd name="T80" fmla="*/ 513 w 890"/>
              <a:gd name="T81" fmla="*/ 708 h 916"/>
              <a:gd name="T82" fmla="*/ 390 w 890"/>
              <a:gd name="T83" fmla="*/ 730 h 916"/>
              <a:gd name="T84" fmla="*/ 339 w 890"/>
              <a:gd name="T85" fmla="*/ 838 h 916"/>
              <a:gd name="T86" fmla="*/ 285 w 890"/>
              <a:gd name="T87" fmla="*/ 915 h 916"/>
              <a:gd name="T88" fmla="*/ 276 w 890"/>
              <a:gd name="T89" fmla="*/ 867 h 916"/>
              <a:gd name="T90" fmla="*/ 298 w 890"/>
              <a:gd name="T91" fmla="*/ 766 h 916"/>
              <a:gd name="T92" fmla="*/ 324 w 890"/>
              <a:gd name="T93" fmla="*/ 664 h 916"/>
              <a:gd name="T94" fmla="*/ 283 w 890"/>
              <a:gd name="T95" fmla="*/ 583 h 916"/>
              <a:gd name="T96" fmla="*/ 201 w 890"/>
              <a:gd name="T97" fmla="*/ 619 h 916"/>
              <a:gd name="T98" fmla="*/ 88 w 890"/>
              <a:gd name="T99" fmla="*/ 655 h 916"/>
              <a:gd name="T100" fmla="*/ 16 w 890"/>
              <a:gd name="T101" fmla="*/ 655 h 916"/>
              <a:gd name="T102" fmla="*/ 94 w 890"/>
              <a:gd name="T103" fmla="*/ 606 h 916"/>
              <a:gd name="T104" fmla="*/ 162 w 890"/>
              <a:gd name="T105" fmla="*/ 567 h 916"/>
              <a:gd name="T106" fmla="*/ 247 w 890"/>
              <a:gd name="T107" fmla="*/ 504 h 916"/>
              <a:gd name="T108" fmla="*/ 190 w 890"/>
              <a:gd name="T109" fmla="*/ 390 h 916"/>
              <a:gd name="T110" fmla="*/ 81 w 890"/>
              <a:gd name="T111" fmla="*/ 355 h 916"/>
              <a:gd name="T112" fmla="*/ 3 w 890"/>
              <a:gd name="T113" fmla="*/ 307 h 916"/>
              <a:gd name="T114" fmla="*/ 39 w 890"/>
              <a:gd name="T115" fmla="*/ 286 h 916"/>
              <a:gd name="T116" fmla="*/ 115 w 890"/>
              <a:gd name="T117" fmla="*/ 306 h 916"/>
              <a:gd name="T118" fmla="*/ 226 w 890"/>
              <a:gd name="T119" fmla="*/ 327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916">
                <a:moveTo>
                  <a:pt x="279" y="334"/>
                </a:moveTo>
                <a:lnTo>
                  <a:pt x="292" y="312"/>
                </a:lnTo>
                <a:lnTo>
                  <a:pt x="307" y="292"/>
                </a:lnTo>
                <a:lnTo>
                  <a:pt x="324" y="276"/>
                </a:lnTo>
                <a:lnTo>
                  <a:pt x="313" y="255"/>
                </a:lnTo>
                <a:lnTo>
                  <a:pt x="307" y="234"/>
                </a:lnTo>
                <a:lnTo>
                  <a:pt x="288" y="202"/>
                </a:lnTo>
                <a:lnTo>
                  <a:pt x="274" y="181"/>
                </a:lnTo>
                <a:lnTo>
                  <a:pt x="261" y="159"/>
                </a:lnTo>
                <a:lnTo>
                  <a:pt x="256" y="139"/>
                </a:lnTo>
                <a:lnTo>
                  <a:pt x="256" y="118"/>
                </a:lnTo>
                <a:lnTo>
                  <a:pt x="247" y="91"/>
                </a:lnTo>
                <a:lnTo>
                  <a:pt x="237" y="70"/>
                </a:lnTo>
                <a:lnTo>
                  <a:pt x="226" y="46"/>
                </a:lnTo>
                <a:lnTo>
                  <a:pt x="225" y="24"/>
                </a:lnTo>
                <a:lnTo>
                  <a:pt x="232" y="10"/>
                </a:lnTo>
                <a:lnTo>
                  <a:pt x="247" y="9"/>
                </a:lnTo>
                <a:lnTo>
                  <a:pt x="259" y="21"/>
                </a:lnTo>
                <a:lnTo>
                  <a:pt x="270" y="46"/>
                </a:lnTo>
                <a:lnTo>
                  <a:pt x="280" y="61"/>
                </a:lnTo>
                <a:lnTo>
                  <a:pt x="298" y="82"/>
                </a:lnTo>
                <a:lnTo>
                  <a:pt x="309" y="88"/>
                </a:lnTo>
                <a:lnTo>
                  <a:pt x="315" y="99"/>
                </a:lnTo>
                <a:lnTo>
                  <a:pt x="322" y="118"/>
                </a:lnTo>
                <a:lnTo>
                  <a:pt x="330" y="141"/>
                </a:lnTo>
                <a:lnTo>
                  <a:pt x="339" y="160"/>
                </a:lnTo>
                <a:lnTo>
                  <a:pt x="358" y="180"/>
                </a:lnTo>
                <a:lnTo>
                  <a:pt x="379" y="205"/>
                </a:lnTo>
                <a:lnTo>
                  <a:pt x="399" y="225"/>
                </a:lnTo>
                <a:lnTo>
                  <a:pt x="406" y="240"/>
                </a:lnTo>
                <a:lnTo>
                  <a:pt x="474" y="241"/>
                </a:lnTo>
                <a:lnTo>
                  <a:pt x="495" y="208"/>
                </a:lnTo>
                <a:lnTo>
                  <a:pt x="505" y="184"/>
                </a:lnTo>
                <a:lnTo>
                  <a:pt x="507" y="160"/>
                </a:lnTo>
                <a:lnTo>
                  <a:pt x="510" y="141"/>
                </a:lnTo>
                <a:lnTo>
                  <a:pt x="514" y="118"/>
                </a:lnTo>
                <a:lnTo>
                  <a:pt x="529" y="94"/>
                </a:lnTo>
                <a:lnTo>
                  <a:pt x="540" y="85"/>
                </a:lnTo>
                <a:lnTo>
                  <a:pt x="552" y="69"/>
                </a:lnTo>
                <a:lnTo>
                  <a:pt x="561" y="45"/>
                </a:lnTo>
                <a:lnTo>
                  <a:pt x="571" y="27"/>
                </a:lnTo>
                <a:lnTo>
                  <a:pt x="589" y="13"/>
                </a:lnTo>
                <a:lnTo>
                  <a:pt x="604" y="0"/>
                </a:lnTo>
                <a:lnTo>
                  <a:pt x="613" y="6"/>
                </a:lnTo>
                <a:lnTo>
                  <a:pt x="615" y="16"/>
                </a:lnTo>
                <a:lnTo>
                  <a:pt x="606" y="27"/>
                </a:lnTo>
                <a:lnTo>
                  <a:pt x="603" y="34"/>
                </a:lnTo>
                <a:lnTo>
                  <a:pt x="600" y="49"/>
                </a:lnTo>
                <a:lnTo>
                  <a:pt x="600" y="79"/>
                </a:lnTo>
                <a:lnTo>
                  <a:pt x="600" y="103"/>
                </a:lnTo>
                <a:lnTo>
                  <a:pt x="592" y="124"/>
                </a:lnTo>
                <a:lnTo>
                  <a:pt x="583" y="145"/>
                </a:lnTo>
                <a:lnTo>
                  <a:pt x="576" y="162"/>
                </a:lnTo>
                <a:lnTo>
                  <a:pt x="574" y="186"/>
                </a:lnTo>
                <a:lnTo>
                  <a:pt x="574" y="216"/>
                </a:lnTo>
                <a:lnTo>
                  <a:pt x="568" y="244"/>
                </a:lnTo>
                <a:lnTo>
                  <a:pt x="568" y="282"/>
                </a:lnTo>
                <a:lnTo>
                  <a:pt x="588" y="300"/>
                </a:lnTo>
                <a:lnTo>
                  <a:pt x="607" y="325"/>
                </a:lnTo>
                <a:lnTo>
                  <a:pt x="645" y="325"/>
                </a:lnTo>
                <a:lnTo>
                  <a:pt x="678" y="312"/>
                </a:lnTo>
                <a:lnTo>
                  <a:pt x="697" y="292"/>
                </a:lnTo>
                <a:lnTo>
                  <a:pt x="720" y="277"/>
                </a:lnTo>
                <a:lnTo>
                  <a:pt x="777" y="274"/>
                </a:lnTo>
                <a:lnTo>
                  <a:pt x="801" y="265"/>
                </a:lnTo>
                <a:lnTo>
                  <a:pt x="816" y="253"/>
                </a:lnTo>
                <a:lnTo>
                  <a:pt x="859" y="252"/>
                </a:lnTo>
                <a:lnTo>
                  <a:pt x="865" y="265"/>
                </a:lnTo>
                <a:lnTo>
                  <a:pt x="861" y="279"/>
                </a:lnTo>
                <a:lnTo>
                  <a:pt x="843" y="288"/>
                </a:lnTo>
                <a:lnTo>
                  <a:pt x="819" y="300"/>
                </a:lnTo>
                <a:lnTo>
                  <a:pt x="796" y="324"/>
                </a:lnTo>
                <a:lnTo>
                  <a:pt x="786" y="334"/>
                </a:lnTo>
                <a:lnTo>
                  <a:pt x="765" y="343"/>
                </a:lnTo>
                <a:lnTo>
                  <a:pt x="735" y="352"/>
                </a:lnTo>
                <a:lnTo>
                  <a:pt x="714" y="367"/>
                </a:lnTo>
                <a:lnTo>
                  <a:pt x="687" y="390"/>
                </a:lnTo>
                <a:lnTo>
                  <a:pt x="669" y="409"/>
                </a:lnTo>
                <a:lnTo>
                  <a:pt x="649" y="420"/>
                </a:lnTo>
                <a:lnTo>
                  <a:pt x="648" y="481"/>
                </a:lnTo>
                <a:lnTo>
                  <a:pt x="673" y="510"/>
                </a:lnTo>
                <a:lnTo>
                  <a:pt x="703" y="526"/>
                </a:lnTo>
                <a:lnTo>
                  <a:pt x="730" y="531"/>
                </a:lnTo>
                <a:lnTo>
                  <a:pt x="751" y="535"/>
                </a:lnTo>
                <a:lnTo>
                  <a:pt x="777" y="549"/>
                </a:lnTo>
                <a:lnTo>
                  <a:pt x="795" y="567"/>
                </a:lnTo>
                <a:lnTo>
                  <a:pt x="819" y="577"/>
                </a:lnTo>
                <a:lnTo>
                  <a:pt x="846" y="583"/>
                </a:lnTo>
                <a:lnTo>
                  <a:pt x="861" y="592"/>
                </a:lnTo>
                <a:lnTo>
                  <a:pt x="874" y="606"/>
                </a:lnTo>
                <a:lnTo>
                  <a:pt x="889" y="621"/>
                </a:lnTo>
                <a:lnTo>
                  <a:pt x="888" y="634"/>
                </a:lnTo>
                <a:lnTo>
                  <a:pt x="867" y="637"/>
                </a:lnTo>
                <a:lnTo>
                  <a:pt x="853" y="631"/>
                </a:lnTo>
                <a:lnTo>
                  <a:pt x="832" y="618"/>
                </a:lnTo>
                <a:lnTo>
                  <a:pt x="807" y="618"/>
                </a:lnTo>
                <a:lnTo>
                  <a:pt x="780" y="618"/>
                </a:lnTo>
                <a:lnTo>
                  <a:pt x="759" y="615"/>
                </a:lnTo>
                <a:lnTo>
                  <a:pt x="736" y="592"/>
                </a:lnTo>
                <a:lnTo>
                  <a:pt x="718" y="588"/>
                </a:lnTo>
                <a:lnTo>
                  <a:pt x="684" y="588"/>
                </a:lnTo>
                <a:lnTo>
                  <a:pt x="615" y="588"/>
                </a:lnTo>
                <a:lnTo>
                  <a:pt x="604" y="606"/>
                </a:lnTo>
                <a:lnTo>
                  <a:pt x="589" y="621"/>
                </a:lnTo>
                <a:lnTo>
                  <a:pt x="576" y="628"/>
                </a:lnTo>
                <a:lnTo>
                  <a:pt x="580" y="666"/>
                </a:lnTo>
                <a:lnTo>
                  <a:pt x="600" y="702"/>
                </a:lnTo>
                <a:lnTo>
                  <a:pt x="618" y="723"/>
                </a:lnTo>
                <a:lnTo>
                  <a:pt x="630" y="753"/>
                </a:lnTo>
                <a:lnTo>
                  <a:pt x="631" y="787"/>
                </a:lnTo>
                <a:lnTo>
                  <a:pt x="640" y="807"/>
                </a:lnTo>
                <a:lnTo>
                  <a:pt x="654" y="838"/>
                </a:lnTo>
                <a:lnTo>
                  <a:pt x="664" y="862"/>
                </a:lnTo>
                <a:lnTo>
                  <a:pt x="664" y="889"/>
                </a:lnTo>
                <a:lnTo>
                  <a:pt x="654" y="898"/>
                </a:lnTo>
                <a:lnTo>
                  <a:pt x="642" y="898"/>
                </a:lnTo>
                <a:lnTo>
                  <a:pt x="624" y="870"/>
                </a:lnTo>
                <a:lnTo>
                  <a:pt x="612" y="837"/>
                </a:lnTo>
                <a:lnTo>
                  <a:pt x="583" y="808"/>
                </a:lnTo>
                <a:lnTo>
                  <a:pt x="568" y="789"/>
                </a:lnTo>
                <a:lnTo>
                  <a:pt x="556" y="760"/>
                </a:lnTo>
                <a:lnTo>
                  <a:pt x="549" y="738"/>
                </a:lnTo>
                <a:lnTo>
                  <a:pt x="513" y="708"/>
                </a:lnTo>
                <a:lnTo>
                  <a:pt x="489" y="682"/>
                </a:lnTo>
                <a:lnTo>
                  <a:pt x="415" y="684"/>
                </a:lnTo>
                <a:lnTo>
                  <a:pt x="390" y="730"/>
                </a:lnTo>
                <a:lnTo>
                  <a:pt x="372" y="759"/>
                </a:lnTo>
                <a:lnTo>
                  <a:pt x="361" y="798"/>
                </a:lnTo>
                <a:lnTo>
                  <a:pt x="339" y="838"/>
                </a:lnTo>
                <a:lnTo>
                  <a:pt x="316" y="874"/>
                </a:lnTo>
                <a:lnTo>
                  <a:pt x="294" y="907"/>
                </a:lnTo>
                <a:lnTo>
                  <a:pt x="285" y="915"/>
                </a:lnTo>
                <a:lnTo>
                  <a:pt x="268" y="909"/>
                </a:lnTo>
                <a:lnTo>
                  <a:pt x="268" y="894"/>
                </a:lnTo>
                <a:lnTo>
                  <a:pt x="276" y="867"/>
                </a:lnTo>
                <a:lnTo>
                  <a:pt x="291" y="837"/>
                </a:lnTo>
                <a:lnTo>
                  <a:pt x="294" y="790"/>
                </a:lnTo>
                <a:lnTo>
                  <a:pt x="298" y="766"/>
                </a:lnTo>
                <a:lnTo>
                  <a:pt x="313" y="744"/>
                </a:lnTo>
                <a:lnTo>
                  <a:pt x="319" y="699"/>
                </a:lnTo>
                <a:lnTo>
                  <a:pt x="324" y="664"/>
                </a:lnTo>
                <a:lnTo>
                  <a:pt x="336" y="637"/>
                </a:lnTo>
                <a:lnTo>
                  <a:pt x="309" y="609"/>
                </a:lnTo>
                <a:lnTo>
                  <a:pt x="283" y="583"/>
                </a:lnTo>
                <a:lnTo>
                  <a:pt x="271" y="577"/>
                </a:lnTo>
                <a:lnTo>
                  <a:pt x="231" y="601"/>
                </a:lnTo>
                <a:lnTo>
                  <a:pt x="201" y="619"/>
                </a:lnTo>
                <a:lnTo>
                  <a:pt x="162" y="633"/>
                </a:lnTo>
                <a:lnTo>
                  <a:pt x="118" y="640"/>
                </a:lnTo>
                <a:lnTo>
                  <a:pt x="88" y="655"/>
                </a:lnTo>
                <a:lnTo>
                  <a:pt x="63" y="666"/>
                </a:lnTo>
                <a:lnTo>
                  <a:pt x="27" y="666"/>
                </a:lnTo>
                <a:lnTo>
                  <a:pt x="16" y="655"/>
                </a:lnTo>
                <a:lnTo>
                  <a:pt x="30" y="642"/>
                </a:lnTo>
                <a:lnTo>
                  <a:pt x="67" y="628"/>
                </a:lnTo>
                <a:lnTo>
                  <a:pt x="94" y="606"/>
                </a:lnTo>
                <a:lnTo>
                  <a:pt x="120" y="588"/>
                </a:lnTo>
                <a:lnTo>
                  <a:pt x="136" y="576"/>
                </a:lnTo>
                <a:lnTo>
                  <a:pt x="162" y="567"/>
                </a:lnTo>
                <a:lnTo>
                  <a:pt x="204" y="531"/>
                </a:lnTo>
                <a:lnTo>
                  <a:pt x="231" y="510"/>
                </a:lnTo>
                <a:lnTo>
                  <a:pt x="247" y="504"/>
                </a:lnTo>
                <a:lnTo>
                  <a:pt x="250" y="429"/>
                </a:lnTo>
                <a:lnTo>
                  <a:pt x="204" y="396"/>
                </a:lnTo>
                <a:lnTo>
                  <a:pt x="190" y="390"/>
                </a:lnTo>
                <a:lnTo>
                  <a:pt x="129" y="385"/>
                </a:lnTo>
                <a:lnTo>
                  <a:pt x="105" y="369"/>
                </a:lnTo>
                <a:lnTo>
                  <a:pt x="81" y="355"/>
                </a:lnTo>
                <a:lnTo>
                  <a:pt x="63" y="345"/>
                </a:lnTo>
                <a:lnTo>
                  <a:pt x="34" y="339"/>
                </a:lnTo>
                <a:lnTo>
                  <a:pt x="3" y="307"/>
                </a:lnTo>
                <a:lnTo>
                  <a:pt x="0" y="291"/>
                </a:lnTo>
                <a:lnTo>
                  <a:pt x="9" y="285"/>
                </a:lnTo>
                <a:lnTo>
                  <a:pt x="39" y="286"/>
                </a:lnTo>
                <a:lnTo>
                  <a:pt x="67" y="301"/>
                </a:lnTo>
                <a:lnTo>
                  <a:pt x="85" y="304"/>
                </a:lnTo>
                <a:lnTo>
                  <a:pt x="115" y="306"/>
                </a:lnTo>
                <a:lnTo>
                  <a:pt x="148" y="318"/>
                </a:lnTo>
                <a:lnTo>
                  <a:pt x="165" y="324"/>
                </a:lnTo>
                <a:lnTo>
                  <a:pt x="226" y="327"/>
                </a:lnTo>
                <a:lnTo>
                  <a:pt x="258" y="334"/>
                </a:lnTo>
                <a:lnTo>
                  <a:pt x="279" y="334"/>
                </a:lnTo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  <a:effectLst/>
          <a:extLst/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ltGray">
          <a:xfrm>
            <a:off x="17127" y="5089525"/>
            <a:ext cx="1412875" cy="1454150"/>
          </a:xfrm>
          <a:custGeom>
            <a:avLst/>
            <a:gdLst>
              <a:gd name="T0" fmla="*/ 307 w 890"/>
              <a:gd name="T1" fmla="*/ 292 h 916"/>
              <a:gd name="T2" fmla="*/ 307 w 890"/>
              <a:gd name="T3" fmla="*/ 234 h 916"/>
              <a:gd name="T4" fmla="*/ 261 w 890"/>
              <a:gd name="T5" fmla="*/ 159 h 916"/>
              <a:gd name="T6" fmla="*/ 247 w 890"/>
              <a:gd name="T7" fmla="*/ 91 h 916"/>
              <a:gd name="T8" fmla="*/ 225 w 890"/>
              <a:gd name="T9" fmla="*/ 24 h 916"/>
              <a:gd name="T10" fmla="*/ 259 w 890"/>
              <a:gd name="T11" fmla="*/ 21 h 916"/>
              <a:gd name="T12" fmla="*/ 298 w 890"/>
              <a:gd name="T13" fmla="*/ 82 h 916"/>
              <a:gd name="T14" fmla="*/ 322 w 890"/>
              <a:gd name="T15" fmla="*/ 118 h 916"/>
              <a:gd name="T16" fmla="*/ 358 w 890"/>
              <a:gd name="T17" fmla="*/ 180 h 916"/>
              <a:gd name="T18" fmla="*/ 406 w 890"/>
              <a:gd name="T19" fmla="*/ 240 h 916"/>
              <a:gd name="T20" fmla="*/ 505 w 890"/>
              <a:gd name="T21" fmla="*/ 184 h 916"/>
              <a:gd name="T22" fmla="*/ 514 w 890"/>
              <a:gd name="T23" fmla="*/ 118 h 916"/>
              <a:gd name="T24" fmla="*/ 552 w 890"/>
              <a:gd name="T25" fmla="*/ 69 h 916"/>
              <a:gd name="T26" fmla="*/ 589 w 890"/>
              <a:gd name="T27" fmla="*/ 13 h 916"/>
              <a:gd name="T28" fmla="*/ 615 w 890"/>
              <a:gd name="T29" fmla="*/ 16 h 916"/>
              <a:gd name="T30" fmla="*/ 600 w 890"/>
              <a:gd name="T31" fmla="*/ 49 h 916"/>
              <a:gd name="T32" fmla="*/ 592 w 890"/>
              <a:gd name="T33" fmla="*/ 124 h 916"/>
              <a:gd name="T34" fmla="*/ 574 w 890"/>
              <a:gd name="T35" fmla="*/ 186 h 916"/>
              <a:gd name="T36" fmla="*/ 568 w 890"/>
              <a:gd name="T37" fmla="*/ 282 h 916"/>
              <a:gd name="T38" fmla="*/ 645 w 890"/>
              <a:gd name="T39" fmla="*/ 325 h 916"/>
              <a:gd name="T40" fmla="*/ 720 w 890"/>
              <a:gd name="T41" fmla="*/ 277 h 916"/>
              <a:gd name="T42" fmla="*/ 816 w 890"/>
              <a:gd name="T43" fmla="*/ 253 h 916"/>
              <a:gd name="T44" fmla="*/ 861 w 890"/>
              <a:gd name="T45" fmla="*/ 279 h 916"/>
              <a:gd name="T46" fmla="*/ 796 w 890"/>
              <a:gd name="T47" fmla="*/ 324 h 916"/>
              <a:gd name="T48" fmla="*/ 735 w 890"/>
              <a:gd name="T49" fmla="*/ 352 h 916"/>
              <a:gd name="T50" fmla="*/ 669 w 890"/>
              <a:gd name="T51" fmla="*/ 409 h 916"/>
              <a:gd name="T52" fmla="*/ 673 w 890"/>
              <a:gd name="T53" fmla="*/ 510 h 916"/>
              <a:gd name="T54" fmla="*/ 751 w 890"/>
              <a:gd name="T55" fmla="*/ 535 h 916"/>
              <a:gd name="T56" fmla="*/ 819 w 890"/>
              <a:gd name="T57" fmla="*/ 577 h 916"/>
              <a:gd name="T58" fmla="*/ 874 w 890"/>
              <a:gd name="T59" fmla="*/ 606 h 916"/>
              <a:gd name="T60" fmla="*/ 867 w 890"/>
              <a:gd name="T61" fmla="*/ 637 h 916"/>
              <a:gd name="T62" fmla="*/ 807 w 890"/>
              <a:gd name="T63" fmla="*/ 618 h 916"/>
              <a:gd name="T64" fmla="*/ 736 w 890"/>
              <a:gd name="T65" fmla="*/ 592 h 916"/>
              <a:gd name="T66" fmla="*/ 615 w 890"/>
              <a:gd name="T67" fmla="*/ 588 h 916"/>
              <a:gd name="T68" fmla="*/ 576 w 890"/>
              <a:gd name="T69" fmla="*/ 628 h 916"/>
              <a:gd name="T70" fmla="*/ 618 w 890"/>
              <a:gd name="T71" fmla="*/ 723 h 916"/>
              <a:gd name="T72" fmla="*/ 640 w 890"/>
              <a:gd name="T73" fmla="*/ 807 h 916"/>
              <a:gd name="T74" fmla="*/ 664 w 890"/>
              <a:gd name="T75" fmla="*/ 889 h 916"/>
              <a:gd name="T76" fmla="*/ 624 w 890"/>
              <a:gd name="T77" fmla="*/ 870 h 916"/>
              <a:gd name="T78" fmla="*/ 568 w 890"/>
              <a:gd name="T79" fmla="*/ 789 h 916"/>
              <a:gd name="T80" fmla="*/ 513 w 890"/>
              <a:gd name="T81" fmla="*/ 708 h 916"/>
              <a:gd name="T82" fmla="*/ 390 w 890"/>
              <a:gd name="T83" fmla="*/ 730 h 916"/>
              <a:gd name="T84" fmla="*/ 339 w 890"/>
              <a:gd name="T85" fmla="*/ 838 h 916"/>
              <a:gd name="T86" fmla="*/ 285 w 890"/>
              <a:gd name="T87" fmla="*/ 915 h 916"/>
              <a:gd name="T88" fmla="*/ 276 w 890"/>
              <a:gd name="T89" fmla="*/ 867 h 916"/>
              <a:gd name="T90" fmla="*/ 298 w 890"/>
              <a:gd name="T91" fmla="*/ 766 h 916"/>
              <a:gd name="T92" fmla="*/ 324 w 890"/>
              <a:gd name="T93" fmla="*/ 664 h 916"/>
              <a:gd name="T94" fmla="*/ 283 w 890"/>
              <a:gd name="T95" fmla="*/ 583 h 916"/>
              <a:gd name="T96" fmla="*/ 201 w 890"/>
              <a:gd name="T97" fmla="*/ 619 h 916"/>
              <a:gd name="T98" fmla="*/ 88 w 890"/>
              <a:gd name="T99" fmla="*/ 655 h 916"/>
              <a:gd name="T100" fmla="*/ 16 w 890"/>
              <a:gd name="T101" fmla="*/ 655 h 916"/>
              <a:gd name="T102" fmla="*/ 94 w 890"/>
              <a:gd name="T103" fmla="*/ 606 h 916"/>
              <a:gd name="T104" fmla="*/ 162 w 890"/>
              <a:gd name="T105" fmla="*/ 567 h 916"/>
              <a:gd name="T106" fmla="*/ 247 w 890"/>
              <a:gd name="T107" fmla="*/ 504 h 916"/>
              <a:gd name="T108" fmla="*/ 190 w 890"/>
              <a:gd name="T109" fmla="*/ 390 h 916"/>
              <a:gd name="T110" fmla="*/ 81 w 890"/>
              <a:gd name="T111" fmla="*/ 355 h 916"/>
              <a:gd name="T112" fmla="*/ 3 w 890"/>
              <a:gd name="T113" fmla="*/ 307 h 916"/>
              <a:gd name="T114" fmla="*/ 39 w 890"/>
              <a:gd name="T115" fmla="*/ 286 h 916"/>
              <a:gd name="T116" fmla="*/ 115 w 890"/>
              <a:gd name="T117" fmla="*/ 306 h 916"/>
              <a:gd name="T118" fmla="*/ 226 w 890"/>
              <a:gd name="T119" fmla="*/ 327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916">
                <a:moveTo>
                  <a:pt x="279" y="334"/>
                </a:moveTo>
                <a:lnTo>
                  <a:pt x="292" y="312"/>
                </a:lnTo>
                <a:lnTo>
                  <a:pt x="307" y="292"/>
                </a:lnTo>
                <a:lnTo>
                  <a:pt x="324" y="276"/>
                </a:lnTo>
                <a:lnTo>
                  <a:pt x="313" y="255"/>
                </a:lnTo>
                <a:lnTo>
                  <a:pt x="307" y="234"/>
                </a:lnTo>
                <a:lnTo>
                  <a:pt x="288" y="202"/>
                </a:lnTo>
                <a:lnTo>
                  <a:pt x="274" y="181"/>
                </a:lnTo>
                <a:lnTo>
                  <a:pt x="261" y="159"/>
                </a:lnTo>
                <a:lnTo>
                  <a:pt x="256" y="139"/>
                </a:lnTo>
                <a:lnTo>
                  <a:pt x="256" y="118"/>
                </a:lnTo>
                <a:lnTo>
                  <a:pt x="247" y="91"/>
                </a:lnTo>
                <a:lnTo>
                  <a:pt x="237" y="70"/>
                </a:lnTo>
                <a:lnTo>
                  <a:pt x="226" y="46"/>
                </a:lnTo>
                <a:lnTo>
                  <a:pt x="225" y="24"/>
                </a:lnTo>
                <a:lnTo>
                  <a:pt x="232" y="10"/>
                </a:lnTo>
                <a:lnTo>
                  <a:pt x="247" y="9"/>
                </a:lnTo>
                <a:lnTo>
                  <a:pt x="259" y="21"/>
                </a:lnTo>
                <a:lnTo>
                  <a:pt x="270" y="46"/>
                </a:lnTo>
                <a:lnTo>
                  <a:pt x="280" y="61"/>
                </a:lnTo>
                <a:lnTo>
                  <a:pt x="298" y="82"/>
                </a:lnTo>
                <a:lnTo>
                  <a:pt x="309" y="88"/>
                </a:lnTo>
                <a:lnTo>
                  <a:pt x="315" y="99"/>
                </a:lnTo>
                <a:lnTo>
                  <a:pt x="322" y="118"/>
                </a:lnTo>
                <a:lnTo>
                  <a:pt x="330" y="141"/>
                </a:lnTo>
                <a:lnTo>
                  <a:pt x="339" y="160"/>
                </a:lnTo>
                <a:lnTo>
                  <a:pt x="358" y="180"/>
                </a:lnTo>
                <a:lnTo>
                  <a:pt x="379" y="205"/>
                </a:lnTo>
                <a:lnTo>
                  <a:pt x="399" y="225"/>
                </a:lnTo>
                <a:lnTo>
                  <a:pt x="406" y="240"/>
                </a:lnTo>
                <a:lnTo>
                  <a:pt x="474" y="241"/>
                </a:lnTo>
                <a:lnTo>
                  <a:pt x="495" y="208"/>
                </a:lnTo>
                <a:lnTo>
                  <a:pt x="505" y="184"/>
                </a:lnTo>
                <a:lnTo>
                  <a:pt x="507" y="160"/>
                </a:lnTo>
                <a:lnTo>
                  <a:pt x="510" y="141"/>
                </a:lnTo>
                <a:lnTo>
                  <a:pt x="514" y="118"/>
                </a:lnTo>
                <a:lnTo>
                  <a:pt x="529" y="94"/>
                </a:lnTo>
                <a:lnTo>
                  <a:pt x="540" y="85"/>
                </a:lnTo>
                <a:lnTo>
                  <a:pt x="552" y="69"/>
                </a:lnTo>
                <a:lnTo>
                  <a:pt x="561" y="45"/>
                </a:lnTo>
                <a:lnTo>
                  <a:pt x="571" y="27"/>
                </a:lnTo>
                <a:lnTo>
                  <a:pt x="589" y="13"/>
                </a:lnTo>
                <a:lnTo>
                  <a:pt x="604" y="0"/>
                </a:lnTo>
                <a:lnTo>
                  <a:pt x="613" y="6"/>
                </a:lnTo>
                <a:lnTo>
                  <a:pt x="615" y="16"/>
                </a:lnTo>
                <a:lnTo>
                  <a:pt x="606" y="27"/>
                </a:lnTo>
                <a:lnTo>
                  <a:pt x="603" y="34"/>
                </a:lnTo>
                <a:lnTo>
                  <a:pt x="600" y="49"/>
                </a:lnTo>
                <a:lnTo>
                  <a:pt x="600" y="79"/>
                </a:lnTo>
                <a:lnTo>
                  <a:pt x="600" y="103"/>
                </a:lnTo>
                <a:lnTo>
                  <a:pt x="592" y="124"/>
                </a:lnTo>
                <a:lnTo>
                  <a:pt x="583" y="145"/>
                </a:lnTo>
                <a:lnTo>
                  <a:pt x="576" y="162"/>
                </a:lnTo>
                <a:lnTo>
                  <a:pt x="574" y="186"/>
                </a:lnTo>
                <a:lnTo>
                  <a:pt x="574" y="216"/>
                </a:lnTo>
                <a:lnTo>
                  <a:pt x="568" y="244"/>
                </a:lnTo>
                <a:lnTo>
                  <a:pt x="568" y="282"/>
                </a:lnTo>
                <a:lnTo>
                  <a:pt x="588" y="300"/>
                </a:lnTo>
                <a:lnTo>
                  <a:pt x="607" y="325"/>
                </a:lnTo>
                <a:lnTo>
                  <a:pt x="645" y="325"/>
                </a:lnTo>
                <a:lnTo>
                  <a:pt x="678" y="312"/>
                </a:lnTo>
                <a:lnTo>
                  <a:pt x="697" y="292"/>
                </a:lnTo>
                <a:lnTo>
                  <a:pt x="720" y="277"/>
                </a:lnTo>
                <a:lnTo>
                  <a:pt x="777" y="274"/>
                </a:lnTo>
                <a:lnTo>
                  <a:pt x="801" y="265"/>
                </a:lnTo>
                <a:lnTo>
                  <a:pt x="816" y="253"/>
                </a:lnTo>
                <a:lnTo>
                  <a:pt x="859" y="252"/>
                </a:lnTo>
                <a:lnTo>
                  <a:pt x="865" y="265"/>
                </a:lnTo>
                <a:lnTo>
                  <a:pt x="861" y="279"/>
                </a:lnTo>
                <a:lnTo>
                  <a:pt x="843" y="288"/>
                </a:lnTo>
                <a:lnTo>
                  <a:pt x="819" y="300"/>
                </a:lnTo>
                <a:lnTo>
                  <a:pt x="796" y="324"/>
                </a:lnTo>
                <a:lnTo>
                  <a:pt x="786" y="334"/>
                </a:lnTo>
                <a:lnTo>
                  <a:pt x="765" y="343"/>
                </a:lnTo>
                <a:lnTo>
                  <a:pt x="735" y="352"/>
                </a:lnTo>
                <a:lnTo>
                  <a:pt x="714" y="367"/>
                </a:lnTo>
                <a:lnTo>
                  <a:pt x="687" y="390"/>
                </a:lnTo>
                <a:lnTo>
                  <a:pt x="669" y="409"/>
                </a:lnTo>
                <a:lnTo>
                  <a:pt x="649" y="420"/>
                </a:lnTo>
                <a:lnTo>
                  <a:pt x="648" y="481"/>
                </a:lnTo>
                <a:lnTo>
                  <a:pt x="673" y="510"/>
                </a:lnTo>
                <a:lnTo>
                  <a:pt x="703" y="526"/>
                </a:lnTo>
                <a:lnTo>
                  <a:pt x="730" y="531"/>
                </a:lnTo>
                <a:lnTo>
                  <a:pt x="751" y="535"/>
                </a:lnTo>
                <a:lnTo>
                  <a:pt x="777" y="549"/>
                </a:lnTo>
                <a:lnTo>
                  <a:pt x="795" y="567"/>
                </a:lnTo>
                <a:lnTo>
                  <a:pt x="819" y="577"/>
                </a:lnTo>
                <a:lnTo>
                  <a:pt x="846" y="583"/>
                </a:lnTo>
                <a:lnTo>
                  <a:pt x="861" y="592"/>
                </a:lnTo>
                <a:lnTo>
                  <a:pt x="874" y="606"/>
                </a:lnTo>
                <a:lnTo>
                  <a:pt x="889" y="621"/>
                </a:lnTo>
                <a:lnTo>
                  <a:pt x="888" y="634"/>
                </a:lnTo>
                <a:lnTo>
                  <a:pt x="867" y="637"/>
                </a:lnTo>
                <a:lnTo>
                  <a:pt x="853" y="631"/>
                </a:lnTo>
                <a:lnTo>
                  <a:pt x="832" y="618"/>
                </a:lnTo>
                <a:lnTo>
                  <a:pt x="807" y="618"/>
                </a:lnTo>
                <a:lnTo>
                  <a:pt x="780" y="618"/>
                </a:lnTo>
                <a:lnTo>
                  <a:pt x="759" y="615"/>
                </a:lnTo>
                <a:lnTo>
                  <a:pt x="736" y="592"/>
                </a:lnTo>
                <a:lnTo>
                  <a:pt x="718" y="588"/>
                </a:lnTo>
                <a:lnTo>
                  <a:pt x="684" y="588"/>
                </a:lnTo>
                <a:lnTo>
                  <a:pt x="615" y="588"/>
                </a:lnTo>
                <a:lnTo>
                  <a:pt x="604" y="606"/>
                </a:lnTo>
                <a:lnTo>
                  <a:pt x="589" y="621"/>
                </a:lnTo>
                <a:lnTo>
                  <a:pt x="576" y="628"/>
                </a:lnTo>
                <a:lnTo>
                  <a:pt x="580" y="666"/>
                </a:lnTo>
                <a:lnTo>
                  <a:pt x="600" y="702"/>
                </a:lnTo>
                <a:lnTo>
                  <a:pt x="618" y="723"/>
                </a:lnTo>
                <a:lnTo>
                  <a:pt x="630" y="753"/>
                </a:lnTo>
                <a:lnTo>
                  <a:pt x="631" y="787"/>
                </a:lnTo>
                <a:lnTo>
                  <a:pt x="640" y="807"/>
                </a:lnTo>
                <a:lnTo>
                  <a:pt x="654" y="838"/>
                </a:lnTo>
                <a:lnTo>
                  <a:pt x="664" y="862"/>
                </a:lnTo>
                <a:lnTo>
                  <a:pt x="664" y="889"/>
                </a:lnTo>
                <a:lnTo>
                  <a:pt x="654" y="898"/>
                </a:lnTo>
                <a:lnTo>
                  <a:pt x="642" y="898"/>
                </a:lnTo>
                <a:lnTo>
                  <a:pt x="624" y="870"/>
                </a:lnTo>
                <a:lnTo>
                  <a:pt x="612" y="837"/>
                </a:lnTo>
                <a:lnTo>
                  <a:pt x="583" y="808"/>
                </a:lnTo>
                <a:lnTo>
                  <a:pt x="568" y="789"/>
                </a:lnTo>
                <a:lnTo>
                  <a:pt x="556" y="760"/>
                </a:lnTo>
                <a:lnTo>
                  <a:pt x="549" y="738"/>
                </a:lnTo>
                <a:lnTo>
                  <a:pt x="513" y="708"/>
                </a:lnTo>
                <a:lnTo>
                  <a:pt x="489" y="682"/>
                </a:lnTo>
                <a:lnTo>
                  <a:pt x="415" y="684"/>
                </a:lnTo>
                <a:lnTo>
                  <a:pt x="390" y="730"/>
                </a:lnTo>
                <a:lnTo>
                  <a:pt x="372" y="759"/>
                </a:lnTo>
                <a:lnTo>
                  <a:pt x="361" y="798"/>
                </a:lnTo>
                <a:lnTo>
                  <a:pt x="339" y="838"/>
                </a:lnTo>
                <a:lnTo>
                  <a:pt x="316" y="874"/>
                </a:lnTo>
                <a:lnTo>
                  <a:pt x="294" y="907"/>
                </a:lnTo>
                <a:lnTo>
                  <a:pt x="285" y="915"/>
                </a:lnTo>
                <a:lnTo>
                  <a:pt x="268" y="909"/>
                </a:lnTo>
                <a:lnTo>
                  <a:pt x="268" y="894"/>
                </a:lnTo>
                <a:lnTo>
                  <a:pt x="276" y="867"/>
                </a:lnTo>
                <a:lnTo>
                  <a:pt x="291" y="837"/>
                </a:lnTo>
                <a:lnTo>
                  <a:pt x="294" y="790"/>
                </a:lnTo>
                <a:lnTo>
                  <a:pt x="298" y="766"/>
                </a:lnTo>
                <a:lnTo>
                  <a:pt x="313" y="744"/>
                </a:lnTo>
                <a:lnTo>
                  <a:pt x="319" y="699"/>
                </a:lnTo>
                <a:lnTo>
                  <a:pt x="324" y="664"/>
                </a:lnTo>
                <a:lnTo>
                  <a:pt x="336" y="637"/>
                </a:lnTo>
                <a:lnTo>
                  <a:pt x="309" y="609"/>
                </a:lnTo>
                <a:lnTo>
                  <a:pt x="283" y="583"/>
                </a:lnTo>
                <a:lnTo>
                  <a:pt x="271" y="577"/>
                </a:lnTo>
                <a:lnTo>
                  <a:pt x="231" y="601"/>
                </a:lnTo>
                <a:lnTo>
                  <a:pt x="201" y="619"/>
                </a:lnTo>
                <a:lnTo>
                  <a:pt x="162" y="633"/>
                </a:lnTo>
                <a:lnTo>
                  <a:pt x="118" y="640"/>
                </a:lnTo>
                <a:lnTo>
                  <a:pt x="88" y="655"/>
                </a:lnTo>
                <a:lnTo>
                  <a:pt x="63" y="666"/>
                </a:lnTo>
                <a:lnTo>
                  <a:pt x="27" y="666"/>
                </a:lnTo>
                <a:lnTo>
                  <a:pt x="16" y="655"/>
                </a:lnTo>
                <a:lnTo>
                  <a:pt x="30" y="642"/>
                </a:lnTo>
                <a:lnTo>
                  <a:pt x="67" y="628"/>
                </a:lnTo>
                <a:lnTo>
                  <a:pt x="94" y="606"/>
                </a:lnTo>
                <a:lnTo>
                  <a:pt x="120" y="588"/>
                </a:lnTo>
                <a:lnTo>
                  <a:pt x="136" y="576"/>
                </a:lnTo>
                <a:lnTo>
                  <a:pt x="162" y="567"/>
                </a:lnTo>
                <a:lnTo>
                  <a:pt x="204" y="531"/>
                </a:lnTo>
                <a:lnTo>
                  <a:pt x="231" y="510"/>
                </a:lnTo>
                <a:lnTo>
                  <a:pt x="247" y="504"/>
                </a:lnTo>
                <a:lnTo>
                  <a:pt x="250" y="429"/>
                </a:lnTo>
                <a:lnTo>
                  <a:pt x="204" y="396"/>
                </a:lnTo>
                <a:lnTo>
                  <a:pt x="190" y="390"/>
                </a:lnTo>
                <a:lnTo>
                  <a:pt x="129" y="385"/>
                </a:lnTo>
                <a:lnTo>
                  <a:pt x="105" y="369"/>
                </a:lnTo>
                <a:lnTo>
                  <a:pt x="81" y="355"/>
                </a:lnTo>
                <a:lnTo>
                  <a:pt x="63" y="345"/>
                </a:lnTo>
                <a:lnTo>
                  <a:pt x="34" y="339"/>
                </a:lnTo>
                <a:lnTo>
                  <a:pt x="3" y="307"/>
                </a:lnTo>
                <a:lnTo>
                  <a:pt x="0" y="291"/>
                </a:lnTo>
                <a:lnTo>
                  <a:pt x="9" y="285"/>
                </a:lnTo>
                <a:lnTo>
                  <a:pt x="39" y="286"/>
                </a:lnTo>
                <a:lnTo>
                  <a:pt x="67" y="301"/>
                </a:lnTo>
                <a:lnTo>
                  <a:pt x="85" y="304"/>
                </a:lnTo>
                <a:lnTo>
                  <a:pt x="115" y="306"/>
                </a:lnTo>
                <a:lnTo>
                  <a:pt x="148" y="318"/>
                </a:lnTo>
                <a:lnTo>
                  <a:pt x="165" y="324"/>
                </a:lnTo>
                <a:lnTo>
                  <a:pt x="226" y="327"/>
                </a:lnTo>
                <a:lnTo>
                  <a:pt x="258" y="334"/>
                </a:lnTo>
                <a:lnTo>
                  <a:pt x="279" y="334"/>
                </a:lnTo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  <a:effectLst/>
          <a:extLst/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207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8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32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/>
          </p:nvPr>
        </p:nvGraphicFramePr>
        <p:xfrm>
          <a:off x="1914525" y="1447800"/>
          <a:ext cx="999648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15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914525" y="1524000"/>
          <a:ext cx="4876800" cy="466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marL="93417" marR="934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93417" marR="9341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7034213" y="1524000"/>
          <a:ext cx="4876800" cy="466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3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unny days design templat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ny days design template" id="{C511C1D8-A1AA-4D86-8E1C-22DF58AF86E3}" vid="{8AC03F5B-FCF1-4930-A679-CCE18055A65C}"/>
    </a:ext>
  </a:extLst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D7ACC3-C4A3-49FB-B073-807F8134B9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Sunny days design slides</Template>
  <TotalTime>0</TotalTime>
  <Words>91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Verdana</vt:lpstr>
      <vt:lpstr>Wingdings 2</vt:lpstr>
      <vt:lpstr>Sunny days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2017-06-14T06:50:03Z</dcterms:created>
  <dcterms:modified xsi:type="dcterms:W3CDTF">2017-06-14T06:50:25Z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TC034605899991</vt:lpwstr>
  </property>
</Properties>
</file>