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8"/>
  </p:notesMasterIdLst>
  <p:handoutMasterIdLst>
    <p:handoutMasterId r:id="rId9"/>
  </p:handoutMasterIdLst>
  <p:sldIdLst>
    <p:sldId id="259" r:id="rId3"/>
    <p:sldId id="260" r:id="rId4"/>
    <p:sldId id="261" r:id="rId5"/>
    <p:sldId id="262" r:id="rId6"/>
    <p:sldId id="263" r:id="rId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3D-4141-8114-0DA1840BC68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3D-4141-8114-0DA1840BC68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3D-4141-8114-0DA1840BC6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07101488"/>
        <c:axId val="598903368"/>
      </c:barChart>
      <c:catAx>
        <c:axId val="60710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903368"/>
        <c:crosses val="autoZero"/>
        <c:auto val="1"/>
        <c:lblAlgn val="ctr"/>
        <c:lblOffset val="100"/>
        <c:noMultiLvlLbl val="0"/>
      </c:catAx>
      <c:valAx>
        <c:axId val="598903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101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spc="1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DF9FE7B-F642-4898-A360-D4E3814E1A3D}">
      <dgm:prSet phldrT="[Text]"/>
      <dgm:spPr/>
      <dgm:t>
        <a:bodyPr/>
        <a:lstStyle/>
        <a:p>
          <a:r>
            <a:rPr lang="en-US"/>
            <a:t>Group A</a:t>
          </a:r>
          <a:endParaRPr lang="en-US" dirty="0"/>
        </a:p>
      </dgm:t>
    </dgm:pt>
    <dgm:pt modelId="{1C10F06D-860A-4604-A7AD-02E614FE3976}" type="parTrans" cxnId="{EBD8BE8D-6018-43E2-B081-034BB5656EB6}">
      <dgm:prSet/>
      <dgm:spPr/>
      <dgm:t>
        <a:bodyPr/>
        <a:lstStyle/>
        <a:p>
          <a:endParaRPr lang="en-US"/>
        </a:p>
      </dgm:t>
    </dgm:pt>
    <dgm:pt modelId="{43C18EFF-81FC-4D70-8C6B-E95FF3730413}" type="sibTrans" cxnId="{EBD8BE8D-6018-43E2-B081-034BB5656EB6}">
      <dgm:prSet/>
      <dgm:spPr/>
      <dgm:t>
        <a:bodyPr/>
        <a:lstStyle/>
        <a:p>
          <a:endParaRPr lang="en-US"/>
        </a:p>
      </dgm:t>
    </dgm:pt>
    <dgm:pt modelId="{EFF2750D-B4B3-474C-8B62-8B638DC31F7E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AEBC78E6-CDDC-4C8F-A157-3C51E907FACD}" type="parTrans" cxnId="{A058DDA2-48CA-4E5B-B389-F71A59C262B0}">
      <dgm:prSet/>
      <dgm:spPr/>
      <dgm:t>
        <a:bodyPr/>
        <a:lstStyle/>
        <a:p>
          <a:endParaRPr lang="en-US"/>
        </a:p>
      </dgm:t>
    </dgm:pt>
    <dgm:pt modelId="{75C067D7-FCD2-4969-8F27-4BBDA88E75ED}" type="sibTrans" cxnId="{A058DDA2-48CA-4E5B-B389-F71A59C262B0}">
      <dgm:prSet/>
      <dgm:spPr/>
      <dgm:t>
        <a:bodyPr/>
        <a:lstStyle/>
        <a:p>
          <a:endParaRPr lang="en-US"/>
        </a:p>
      </dgm:t>
    </dgm:pt>
    <dgm:pt modelId="{789CD6DB-3A68-4A41-90BD-4F0CBB3617D1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C0BEB5FF-8DFB-40B9-A228-C0C6097DDDC4}" type="parTrans" cxnId="{62C10234-45D3-426A-8820-4C0D1D8CBA21}">
      <dgm:prSet/>
      <dgm:spPr/>
      <dgm:t>
        <a:bodyPr/>
        <a:lstStyle/>
        <a:p>
          <a:endParaRPr lang="en-US"/>
        </a:p>
      </dgm:t>
    </dgm:pt>
    <dgm:pt modelId="{1A702531-A59F-4EE2-8246-E2EB0955D8B1}" type="sibTrans" cxnId="{62C10234-45D3-426A-8820-4C0D1D8CBA21}">
      <dgm:prSet/>
      <dgm:spPr/>
      <dgm:t>
        <a:bodyPr/>
        <a:lstStyle/>
        <a:p>
          <a:endParaRPr lang="en-US"/>
        </a:p>
      </dgm:t>
    </dgm:pt>
    <dgm:pt modelId="{3929B1E1-4BC4-4C73-ABE8-27CEF96A3652}">
      <dgm:prSet phldrT="[Text]"/>
      <dgm:spPr/>
      <dgm:t>
        <a:bodyPr/>
        <a:lstStyle/>
        <a:p>
          <a:r>
            <a:rPr lang="en-US" dirty="0"/>
            <a:t>Group B</a:t>
          </a:r>
        </a:p>
      </dgm:t>
    </dgm:pt>
    <dgm:pt modelId="{F356CC76-9117-4B79-A270-BBBAFD3E9C79}" type="parTrans" cxnId="{1339090C-9A95-4C05-841C-FA3AF987601B}">
      <dgm:prSet/>
      <dgm:spPr/>
      <dgm:t>
        <a:bodyPr/>
        <a:lstStyle/>
        <a:p>
          <a:endParaRPr lang="en-US"/>
        </a:p>
      </dgm:t>
    </dgm:pt>
    <dgm:pt modelId="{19BA0C22-38BB-4E9F-89D5-0FF5FF9F12CE}" type="sibTrans" cxnId="{1339090C-9A95-4C05-841C-FA3AF987601B}">
      <dgm:prSet/>
      <dgm:spPr/>
      <dgm:t>
        <a:bodyPr/>
        <a:lstStyle/>
        <a:p>
          <a:endParaRPr lang="en-US"/>
        </a:p>
      </dgm:t>
    </dgm:pt>
    <dgm:pt modelId="{99E0600D-9954-43F4-8926-13B8777FAAA1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BE23F476-2C5C-42ED-BF2B-CD5FC7ADDDF6}" type="parTrans" cxnId="{09FCCB9D-A30A-4326-970E-26252D39327F}">
      <dgm:prSet/>
      <dgm:spPr/>
      <dgm:t>
        <a:bodyPr/>
        <a:lstStyle/>
        <a:p>
          <a:endParaRPr lang="en-US"/>
        </a:p>
      </dgm:t>
    </dgm:pt>
    <dgm:pt modelId="{C44937DC-4907-4769-AA8B-1B3E7391D7B0}" type="sibTrans" cxnId="{09FCCB9D-A30A-4326-970E-26252D39327F}">
      <dgm:prSet/>
      <dgm:spPr/>
      <dgm:t>
        <a:bodyPr/>
        <a:lstStyle/>
        <a:p>
          <a:endParaRPr lang="en-US"/>
        </a:p>
      </dgm:t>
    </dgm:pt>
    <dgm:pt modelId="{0791135C-9DAB-47F6-BE9C-A3E56A2DDA50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D6057E63-9793-4991-97C1-30FC405E95A5}" type="parTrans" cxnId="{B3B26E9A-58E5-497B-BD59-F5567958C609}">
      <dgm:prSet/>
      <dgm:spPr/>
      <dgm:t>
        <a:bodyPr/>
        <a:lstStyle/>
        <a:p>
          <a:endParaRPr lang="en-US"/>
        </a:p>
      </dgm:t>
    </dgm:pt>
    <dgm:pt modelId="{B670C2A7-83CB-4F4C-BC19-A3A7C066A822}" type="sibTrans" cxnId="{B3B26E9A-58E5-497B-BD59-F5567958C609}">
      <dgm:prSet/>
      <dgm:spPr/>
      <dgm:t>
        <a:bodyPr/>
        <a:lstStyle/>
        <a:p>
          <a:endParaRPr lang="en-US"/>
        </a:p>
      </dgm:t>
    </dgm:pt>
    <dgm:pt modelId="{60CDF8D0-D4FC-4467-A51E-79C5A58B0B2C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E12A269F-AB82-486A-9077-80F2BBBE48C2}" type="parTrans" cxnId="{2BA65DEC-E719-4ED3-8135-48349D42DD04}">
      <dgm:prSet/>
      <dgm:spPr/>
      <dgm:t>
        <a:bodyPr/>
        <a:lstStyle/>
        <a:p>
          <a:endParaRPr lang="en-US"/>
        </a:p>
      </dgm:t>
    </dgm:pt>
    <dgm:pt modelId="{3F7FD59D-A716-4310-A89A-AB6F740D9FFF}" type="sibTrans" cxnId="{2BA65DEC-E719-4ED3-8135-48349D42DD04}">
      <dgm:prSet/>
      <dgm:spPr/>
      <dgm:t>
        <a:bodyPr/>
        <a:lstStyle/>
        <a:p>
          <a:endParaRPr lang="en-US"/>
        </a:p>
      </dgm:t>
    </dgm:pt>
    <dgm:pt modelId="{50629C12-7464-4473-ADEF-1A284F8A9957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9D1CB46C-0CFA-4B27-9224-267431FBD094}" type="parTrans" cxnId="{1D32FCC9-657C-4348-9C0D-52115D559FEB}">
      <dgm:prSet/>
      <dgm:spPr/>
      <dgm:t>
        <a:bodyPr/>
        <a:lstStyle/>
        <a:p>
          <a:endParaRPr lang="en-US"/>
        </a:p>
      </dgm:t>
    </dgm:pt>
    <dgm:pt modelId="{4576BCC5-0598-4332-A2E7-87AC3ADD4EB8}" type="sibTrans" cxnId="{1D32FCC9-657C-4348-9C0D-52115D559FEB}">
      <dgm:prSet/>
      <dgm:spPr/>
      <dgm:t>
        <a:bodyPr/>
        <a:lstStyle/>
        <a:p>
          <a:endParaRPr lang="en-US"/>
        </a:p>
      </dgm:t>
    </dgm:pt>
    <dgm:pt modelId="{E6A445EE-D086-4B01-B491-D67950A5A065}" type="pres">
      <dgm:prSet presAssocID="{3F442EA2-39BA-4C9A-AD59-755D4917D532}" presName="linear" presStyleCnt="0">
        <dgm:presLayoutVars>
          <dgm:dir/>
          <dgm:animLvl val="lvl"/>
          <dgm:resizeHandles val="exact"/>
        </dgm:presLayoutVars>
      </dgm:prSet>
      <dgm:spPr/>
    </dgm:pt>
    <dgm:pt modelId="{6D3A9625-D3EB-4CA1-AB05-34452283708A}" type="pres">
      <dgm:prSet presAssocID="{4DF9FE7B-F642-4898-A360-D4E3814E1A3D}" presName="parentLin" presStyleCnt="0"/>
      <dgm:spPr/>
    </dgm:pt>
    <dgm:pt modelId="{7E290D25-335D-4339-A8E8-B036E46B5EB5}" type="pres">
      <dgm:prSet presAssocID="{4DF9FE7B-F642-4898-A360-D4E3814E1A3D}" presName="parentLeftMargin" presStyleLbl="node1" presStyleIdx="0" presStyleCnt="3"/>
      <dgm:spPr/>
    </dgm:pt>
    <dgm:pt modelId="{674922F1-7266-4681-AD4F-1C618A5FFF23}" type="pres">
      <dgm:prSet presAssocID="{4DF9FE7B-F642-4898-A360-D4E3814E1A3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6C29850-0672-4B77-B5DE-2E1563038631}" type="pres">
      <dgm:prSet presAssocID="{4DF9FE7B-F642-4898-A360-D4E3814E1A3D}" presName="negativeSpace" presStyleCnt="0"/>
      <dgm:spPr/>
    </dgm:pt>
    <dgm:pt modelId="{80259B02-529C-422B-91BE-D70198BA9F6C}" type="pres">
      <dgm:prSet presAssocID="{4DF9FE7B-F642-4898-A360-D4E3814E1A3D}" presName="childText" presStyleLbl="conFgAcc1" presStyleIdx="0" presStyleCnt="3">
        <dgm:presLayoutVars>
          <dgm:bulletEnabled val="1"/>
        </dgm:presLayoutVars>
      </dgm:prSet>
      <dgm:spPr/>
    </dgm:pt>
    <dgm:pt modelId="{E53EFB4E-D3DB-42E1-82AC-148F7D29254F}" type="pres">
      <dgm:prSet presAssocID="{43C18EFF-81FC-4D70-8C6B-E95FF3730413}" presName="spaceBetweenRectangles" presStyleCnt="0"/>
      <dgm:spPr/>
    </dgm:pt>
    <dgm:pt modelId="{07AC1C38-F728-4390-9C76-57A49ED97DBB}" type="pres">
      <dgm:prSet presAssocID="{3929B1E1-4BC4-4C73-ABE8-27CEF96A3652}" presName="parentLin" presStyleCnt="0"/>
      <dgm:spPr/>
    </dgm:pt>
    <dgm:pt modelId="{D0037F0D-DB9A-4BA4-97B4-D939B26E14DA}" type="pres">
      <dgm:prSet presAssocID="{3929B1E1-4BC4-4C73-ABE8-27CEF96A3652}" presName="parentLeftMargin" presStyleLbl="node1" presStyleIdx="0" presStyleCnt="3"/>
      <dgm:spPr/>
    </dgm:pt>
    <dgm:pt modelId="{21EEBBE2-729F-4D85-8CAE-C2B30FF126D2}" type="pres">
      <dgm:prSet presAssocID="{3929B1E1-4BC4-4C73-ABE8-27CEF96A365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ACB3FAF-C320-430D-84D4-71BA6D1761D1}" type="pres">
      <dgm:prSet presAssocID="{3929B1E1-4BC4-4C73-ABE8-27CEF96A3652}" presName="negativeSpace" presStyleCnt="0"/>
      <dgm:spPr/>
    </dgm:pt>
    <dgm:pt modelId="{5282638F-EFF2-4770-BB1A-21455422E45D}" type="pres">
      <dgm:prSet presAssocID="{3929B1E1-4BC4-4C73-ABE8-27CEF96A3652}" presName="childText" presStyleLbl="conFgAcc1" presStyleIdx="1" presStyleCnt="3">
        <dgm:presLayoutVars>
          <dgm:bulletEnabled val="1"/>
        </dgm:presLayoutVars>
      </dgm:prSet>
      <dgm:spPr/>
    </dgm:pt>
    <dgm:pt modelId="{8CE827AA-77D8-4146-A665-00110A17769E}" type="pres">
      <dgm:prSet presAssocID="{19BA0C22-38BB-4E9F-89D5-0FF5FF9F12CE}" presName="spaceBetweenRectangles" presStyleCnt="0"/>
      <dgm:spPr/>
    </dgm:pt>
    <dgm:pt modelId="{34C9EE47-81AF-461E-8292-AB107AA0D367}" type="pres">
      <dgm:prSet presAssocID="{60CDF8D0-D4FC-4467-A51E-79C5A58B0B2C}" presName="parentLin" presStyleCnt="0"/>
      <dgm:spPr/>
    </dgm:pt>
    <dgm:pt modelId="{864CB39B-29F9-473D-90E5-0686D86E278F}" type="pres">
      <dgm:prSet presAssocID="{60CDF8D0-D4FC-4467-A51E-79C5A58B0B2C}" presName="parentLeftMargin" presStyleLbl="node1" presStyleIdx="1" presStyleCnt="3"/>
      <dgm:spPr/>
    </dgm:pt>
    <dgm:pt modelId="{5B203A22-00AF-46E7-9415-C6DAFD7E01CC}" type="pres">
      <dgm:prSet presAssocID="{60CDF8D0-D4FC-4467-A51E-79C5A58B0B2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F9C1F84-81DE-4E5D-9537-C2D1A211B8B6}" type="pres">
      <dgm:prSet presAssocID="{60CDF8D0-D4FC-4467-A51E-79C5A58B0B2C}" presName="negativeSpace" presStyleCnt="0"/>
      <dgm:spPr/>
    </dgm:pt>
    <dgm:pt modelId="{964E6811-5072-4466-B721-689C35A65029}" type="pres">
      <dgm:prSet presAssocID="{60CDF8D0-D4FC-4467-A51E-79C5A58B0B2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B4408317-6745-404E-9282-6415D735C532}" type="presOf" srcId="{3929B1E1-4BC4-4C73-ABE8-27CEF96A3652}" destId="{21EEBBE2-729F-4D85-8CAE-C2B30FF126D2}" srcOrd="1" destOrd="0" presId="urn:microsoft.com/office/officeart/2005/8/layout/list1"/>
    <dgm:cxn modelId="{875B121E-7698-495B-9F19-90086E404498}" type="presOf" srcId="{99E0600D-9954-43F4-8926-13B8777FAAA1}" destId="{5282638F-EFF2-4770-BB1A-21455422E45D}" srcOrd="0" destOrd="0" presId="urn:microsoft.com/office/officeart/2005/8/layout/list1"/>
    <dgm:cxn modelId="{07E03220-5E05-4662-B165-E16B427B4BD4}" type="presOf" srcId="{50629C12-7464-4473-ADEF-1A284F8A9957}" destId="{964E6811-5072-4466-B721-689C35A65029}" srcOrd="0" destOrd="0" presId="urn:microsoft.com/office/officeart/2005/8/layout/list1"/>
    <dgm:cxn modelId="{9A22A92A-E3FF-4960-BD3C-2AFF6EF5DE8E}" type="presOf" srcId="{60CDF8D0-D4FC-4467-A51E-79C5A58B0B2C}" destId="{864CB39B-29F9-473D-90E5-0686D86E278F}" srcOrd="0" destOrd="0" presId="urn:microsoft.com/office/officeart/2005/8/layout/list1"/>
    <dgm:cxn modelId="{0562D830-3C92-4480-BEF3-E88D569F3A63}" type="presOf" srcId="{789CD6DB-3A68-4A41-90BD-4F0CBB3617D1}" destId="{80259B02-529C-422B-91BE-D70198BA9F6C}" srcOrd="0" destOrd="1" presId="urn:microsoft.com/office/officeart/2005/8/layout/list1"/>
    <dgm:cxn modelId="{62C10234-45D3-426A-8820-4C0D1D8CBA21}" srcId="{4DF9FE7B-F642-4898-A360-D4E3814E1A3D}" destId="{789CD6DB-3A68-4A41-90BD-4F0CBB3617D1}" srcOrd="1" destOrd="0" parTransId="{C0BEB5FF-8DFB-40B9-A228-C0C6097DDDC4}" sibTransId="{1A702531-A59F-4EE2-8246-E2EB0955D8B1}"/>
    <dgm:cxn modelId="{A1F09446-B327-4F5C-8E22-2DAA69F19391}" type="presOf" srcId="{EFF2750D-B4B3-474C-8B62-8B638DC31F7E}" destId="{80259B02-529C-422B-91BE-D70198BA9F6C}" srcOrd="0" destOrd="0" presId="urn:microsoft.com/office/officeart/2005/8/layout/list1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50B4A395-C84C-4B07-AAA0-A816BBE5FF10}" type="presOf" srcId="{4DF9FE7B-F642-4898-A360-D4E3814E1A3D}" destId="{7E290D25-335D-4339-A8E8-B036E46B5EB5}" srcOrd="0" destOrd="0" presId="urn:microsoft.com/office/officeart/2005/8/layout/list1"/>
    <dgm:cxn modelId="{30C5E699-56B2-411B-A2D6-81003FE54E2F}" type="presOf" srcId="{60CDF8D0-D4FC-4467-A51E-79C5A58B0B2C}" destId="{5B203A22-00AF-46E7-9415-C6DAFD7E01CC}" srcOrd="1" destOrd="0" presId="urn:microsoft.com/office/officeart/2005/8/layout/list1"/>
    <dgm:cxn modelId="{B3B26E9A-58E5-497B-BD59-F5567958C609}" srcId="{3929B1E1-4BC4-4C73-ABE8-27CEF96A3652}" destId="{0791135C-9DAB-47F6-BE9C-A3E56A2DDA50}" srcOrd="1" destOrd="0" parTransId="{D6057E63-9793-4991-97C1-30FC405E95A5}" sibTransId="{B670C2A7-83CB-4F4C-BC19-A3A7C066A822}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68F7EBC2-E89F-4868-BACB-B9006035493D}" type="presOf" srcId="{3929B1E1-4BC4-4C73-ABE8-27CEF96A3652}" destId="{D0037F0D-DB9A-4BA4-97B4-D939B26E14DA}" srcOrd="0" destOrd="0" presId="urn:microsoft.com/office/officeart/2005/8/layout/list1"/>
    <dgm:cxn modelId="{3D763BC3-A183-4947-8B09-C30B0E88C901}" type="presOf" srcId="{4DF9FE7B-F642-4898-A360-D4E3814E1A3D}" destId="{674922F1-7266-4681-AD4F-1C618A5FFF23}" srcOrd="1" destOrd="0" presId="urn:microsoft.com/office/officeart/2005/8/layout/list1"/>
    <dgm:cxn modelId="{48537FC5-0000-4444-AF15-18F3E84D2CEB}" type="presOf" srcId="{3F442EA2-39BA-4C9A-AD59-755D4917D532}" destId="{E6A445EE-D086-4B01-B491-D67950A5A065}" srcOrd="0" destOrd="0" presId="urn:microsoft.com/office/officeart/2005/8/layout/list1"/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FA5C5CEB-E283-4BED-B83E-6729998E0619}" type="presOf" srcId="{0791135C-9DAB-47F6-BE9C-A3E56A2DDA50}" destId="{5282638F-EFF2-4770-BB1A-21455422E45D}" srcOrd="0" destOrd="1" presId="urn:microsoft.com/office/officeart/2005/8/layout/list1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7C55A382-EC20-4D7D-A3BD-0EE5B86ADE6B}" type="presParOf" srcId="{E6A445EE-D086-4B01-B491-D67950A5A065}" destId="{6D3A9625-D3EB-4CA1-AB05-34452283708A}" srcOrd="0" destOrd="0" presId="urn:microsoft.com/office/officeart/2005/8/layout/list1"/>
    <dgm:cxn modelId="{EBD34B0F-569D-4029-A7E2-7A77AE0FE07E}" type="presParOf" srcId="{6D3A9625-D3EB-4CA1-AB05-34452283708A}" destId="{7E290D25-335D-4339-A8E8-B036E46B5EB5}" srcOrd="0" destOrd="0" presId="urn:microsoft.com/office/officeart/2005/8/layout/list1"/>
    <dgm:cxn modelId="{842EF0B2-EFCC-4858-885F-488593533AAD}" type="presParOf" srcId="{6D3A9625-D3EB-4CA1-AB05-34452283708A}" destId="{674922F1-7266-4681-AD4F-1C618A5FFF23}" srcOrd="1" destOrd="0" presId="urn:microsoft.com/office/officeart/2005/8/layout/list1"/>
    <dgm:cxn modelId="{33776889-946A-467F-9CC4-652FBE9F65FF}" type="presParOf" srcId="{E6A445EE-D086-4B01-B491-D67950A5A065}" destId="{96C29850-0672-4B77-B5DE-2E1563038631}" srcOrd="1" destOrd="0" presId="urn:microsoft.com/office/officeart/2005/8/layout/list1"/>
    <dgm:cxn modelId="{4352BBA6-99F2-4C9E-82AF-1DA972D0B956}" type="presParOf" srcId="{E6A445EE-D086-4B01-B491-D67950A5A065}" destId="{80259B02-529C-422B-91BE-D70198BA9F6C}" srcOrd="2" destOrd="0" presId="urn:microsoft.com/office/officeart/2005/8/layout/list1"/>
    <dgm:cxn modelId="{3C4B045A-7B60-46EF-A621-4DF30B987811}" type="presParOf" srcId="{E6A445EE-D086-4B01-B491-D67950A5A065}" destId="{E53EFB4E-D3DB-42E1-82AC-148F7D29254F}" srcOrd="3" destOrd="0" presId="urn:microsoft.com/office/officeart/2005/8/layout/list1"/>
    <dgm:cxn modelId="{14869866-627C-4FE3-9AF0-9D63C49E0FF9}" type="presParOf" srcId="{E6A445EE-D086-4B01-B491-D67950A5A065}" destId="{07AC1C38-F728-4390-9C76-57A49ED97DBB}" srcOrd="4" destOrd="0" presId="urn:microsoft.com/office/officeart/2005/8/layout/list1"/>
    <dgm:cxn modelId="{75736CC4-125A-4774-A597-BD84471802AC}" type="presParOf" srcId="{07AC1C38-F728-4390-9C76-57A49ED97DBB}" destId="{D0037F0D-DB9A-4BA4-97B4-D939B26E14DA}" srcOrd="0" destOrd="0" presId="urn:microsoft.com/office/officeart/2005/8/layout/list1"/>
    <dgm:cxn modelId="{D20F5564-6D08-4388-86B1-84ACE694EABC}" type="presParOf" srcId="{07AC1C38-F728-4390-9C76-57A49ED97DBB}" destId="{21EEBBE2-729F-4D85-8CAE-C2B30FF126D2}" srcOrd="1" destOrd="0" presId="urn:microsoft.com/office/officeart/2005/8/layout/list1"/>
    <dgm:cxn modelId="{67A798E2-A6AB-4A89-B4A0-0C8D67EE9921}" type="presParOf" srcId="{E6A445EE-D086-4B01-B491-D67950A5A065}" destId="{AACB3FAF-C320-430D-84D4-71BA6D1761D1}" srcOrd="5" destOrd="0" presId="urn:microsoft.com/office/officeart/2005/8/layout/list1"/>
    <dgm:cxn modelId="{F0231622-1648-470E-9699-5CB608BB66B5}" type="presParOf" srcId="{E6A445EE-D086-4B01-B491-D67950A5A065}" destId="{5282638F-EFF2-4770-BB1A-21455422E45D}" srcOrd="6" destOrd="0" presId="urn:microsoft.com/office/officeart/2005/8/layout/list1"/>
    <dgm:cxn modelId="{26455E5C-1696-4214-8576-D61ECE287AE3}" type="presParOf" srcId="{E6A445EE-D086-4B01-B491-D67950A5A065}" destId="{8CE827AA-77D8-4146-A665-00110A17769E}" srcOrd="7" destOrd="0" presId="urn:microsoft.com/office/officeart/2005/8/layout/list1"/>
    <dgm:cxn modelId="{71887842-C4A7-49C9-ABEE-85DCDEA451A3}" type="presParOf" srcId="{E6A445EE-D086-4B01-B491-D67950A5A065}" destId="{34C9EE47-81AF-461E-8292-AB107AA0D367}" srcOrd="8" destOrd="0" presId="urn:microsoft.com/office/officeart/2005/8/layout/list1"/>
    <dgm:cxn modelId="{FDB8B8E1-56C0-4C12-91BF-0C29D6F02DFF}" type="presParOf" srcId="{34C9EE47-81AF-461E-8292-AB107AA0D367}" destId="{864CB39B-29F9-473D-90E5-0686D86E278F}" srcOrd="0" destOrd="0" presId="urn:microsoft.com/office/officeart/2005/8/layout/list1"/>
    <dgm:cxn modelId="{677445B0-C5AF-4192-BA4A-5B6F96F1A5A4}" type="presParOf" srcId="{34C9EE47-81AF-461E-8292-AB107AA0D367}" destId="{5B203A22-00AF-46E7-9415-C6DAFD7E01CC}" srcOrd="1" destOrd="0" presId="urn:microsoft.com/office/officeart/2005/8/layout/list1"/>
    <dgm:cxn modelId="{84BF4A26-97DC-4F1B-8D39-F42C19986C68}" type="presParOf" srcId="{E6A445EE-D086-4B01-B491-D67950A5A065}" destId="{DF9C1F84-81DE-4E5D-9537-C2D1A211B8B6}" srcOrd="9" destOrd="0" presId="urn:microsoft.com/office/officeart/2005/8/layout/list1"/>
    <dgm:cxn modelId="{A96DB147-2475-41E5-AD35-1D543F407085}" type="presParOf" srcId="{E6A445EE-D086-4B01-B491-D67950A5A065}" destId="{964E6811-5072-4466-B721-689C35A650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59B02-529C-422B-91BE-D70198BA9F6C}">
      <dsp:nvSpPr>
        <dsp:cNvPr id="0" name=""/>
        <dsp:cNvSpPr/>
      </dsp:nvSpPr>
      <dsp:spPr>
        <a:xfrm>
          <a:off x="0" y="311542"/>
          <a:ext cx="4648200" cy="11371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752" tIns="395732" rIns="360752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Task 1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Task 2</a:t>
          </a:r>
        </a:p>
      </dsp:txBody>
      <dsp:txXfrm>
        <a:off x="0" y="311542"/>
        <a:ext cx="4648200" cy="1137150"/>
      </dsp:txXfrm>
    </dsp:sp>
    <dsp:sp modelId="{674922F1-7266-4681-AD4F-1C618A5FFF23}">
      <dsp:nvSpPr>
        <dsp:cNvPr id="0" name=""/>
        <dsp:cNvSpPr/>
      </dsp:nvSpPr>
      <dsp:spPr>
        <a:xfrm>
          <a:off x="232410" y="31102"/>
          <a:ext cx="3253740" cy="5608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Group A</a:t>
          </a:r>
          <a:endParaRPr lang="en-US" sz="1900" kern="1200" dirty="0"/>
        </a:p>
      </dsp:txBody>
      <dsp:txXfrm>
        <a:off x="259790" y="58482"/>
        <a:ext cx="3198980" cy="506120"/>
      </dsp:txXfrm>
    </dsp:sp>
    <dsp:sp modelId="{5282638F-EFF2-4770-BB1A-21455422E45D}">
      <dsp:nvSpPr>
        <dsp:cNvPr id="0" name=""/>
        <dsp:cNvSpPr/>
      </dsp:nvSpPr>
      <dsp:spPr>
        <a:xfrm>
          <a:off x="0" y="1831732"/>
          <a:ext cx="4648200" cy="11371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638687"/>
              <a:satOff val="1755"/>
              <a:lumOff val="11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752" tIns="395732" rIns="360752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Task 1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Task 2</a:t>
          </a:r>
        </a:p>
      </dsp:txBody>
      <dsp:txXfrm>
        <a:off x="0" y="1831732"/>
        <a:ext cx="4648200" cy="1137150"/>
      </dsp:txXfrm>
    </dsp:sp>
    <dsp:sp modelId="{21EEBBE2-729F-4D85-8CAE-C2B30FF126D2}">
      <dsp:nvSpPr>
        <dsp:cNvPr id="0" name=""/>
        <dsp:cNvSpPr/>
      </dsp:nvSpPr>
      <dsp:spPr>
        <a:xfrm>
          <a:off x="232410" y="1551292"/>
          <a:ext cx="3253740" cy="560880"/>
        </a:xfrm>
        <a:prstGeom prst="roundRect">
          <a:avLst/>
        </a:prstGeom>
        <a:solidFill>
          <a:schemeClr val="accent2">
            <a:hueOff val="-638687"/>
            <a:satOff val="1755"/>
            <a:lumOff val="11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Group B</a:t>
          </a:r>
        </a:p>
      </dsp:txBody>
      <dsp:txXfrm>
        <a:off x="259790" y="1578672"/>
        <a:ext cx="3198980" cy="506120"/>
      </dsp:txXfrm>
    </dsp:sp>
    <dsp:sp modelId="{964E6811-5072-4466-B721-689C35A65029}">
      <dsp:nvSpPr>
        <dsp:cNvPr id="0" name=""/>
        <dsp:cNvSpPr/>
      </dsp:nvSpPr>
      <dsp:spPr>
        <a:xfrm>
          <a:off x="0" y="3351922"/>
          <a:ext cx="4648200" cy="807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277375"/>
              <a:satOff val="3509"/>
              <a:lumOff val="23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0752" tIns="395732" rIns="360752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Task 1</a:t>
          </a:r>
        </a:p>
      </dsp:txBody>
      <dsp:txXfrm>
        <a:off x="0" y="3351922"/>
        <a:ext cx="4648200" cy="807975"/>
      </dsp:txXfrm>
    </dsp:sp>
    <dsp:sp modelId="{5B203A22-00AF-46E7-9415-C6DAFD7E01CC}">
      <dsp:nvSpPr>
        <dsp:cNvPr id="0" name=""/>
        <dsp:cNvSpPr/>
      </dsp:nvSpPr>
      <dsp:spPr>
        <a:xfrm>
          <a:off x="232410" y="3071482"/>
          <a:ext cx="3253740" cy="560880"/>
        </a:xfrm>
        <a:prstGeom prst="roundRect">
          <a:avLst/>
        </a:prstGeom>
        <a:solidFill>
          <a:schemeClr val="accent2">
            <a:hueOff val="-1277375"/>
            <a:satOff val="3509"/>
            <a:lumOff val="23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984" tIns="0" rIns="122984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Group C</a:t>
          </a:r>
        </a:p>
      </dsp:txBody>
      <dsp:txXfrm>
        <a:off x="259790" y="3098862"/>
        <a:ext cx="3198980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A8D02-4E65-4CCD-8312-4AB164C6C77D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19DBA-4540-49B3-8FA9-6259387ECF9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755D9-D361-47B8-9652-3B4EA9776CE5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36274-F2B9-4C45-BBB4-0EDF4CD651A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44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4953000"/>
            <a:ext cx="8229600" cy="1066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3505200"/>
          </a:xfrm>
        </p:spPr>
        <p:txBody>
          <a:bodyPr>
            <a:noAutofit/>
          </a:bodyPr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0750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7331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1" y="533400"/>
            <a:ext cx="8077201" cy="5592764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2012" y="533400"/>
            <a:ext cx="1371600" cy="5592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754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accent2"/>
              </a:buClr>
              <a:defRPr/>
            </a:lvl2pPr>
            <a:lvl5pPr>
              <a:defRPr/>
            </a:lvl5pPr>
            <a:lvl6pPr>
              <a:buClr>
                <a:schemeClr val="accent2"/>
              </a:buClr>
              <a:defRPr baseline="0"/>
            </a:lvl6pPr>
            <a:lvl7pPr>
              <a:buClr>
                <a:schemeClr val="accent2"/>
              </a:buClr>
              <a:defRPr baseline="0"/>
            </a:lvl7pPr>
            <a:lvl8pPr>
              <a:buClr>
                <a:schemeClr val="accent2"/>
              </a:buClr>
              <a:defRPr baseline="0"/>
            </a:lvl8pPr>
            <a:lvl9pPr>
              <a:buClr>
                <a:schemeClr val="accent2"/>
              </a:buCl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3633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990600"/>
            <a:ext cx="8229600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514601"/>
            <a:ext cx="9144000" cy="2819400"/>
          </a:xfrm>
        </p:spPr>
        <p:txBody>
          <a:bodyPr anchor="b">
            <a:noAutofit/>
          </a:bodyPr>
          <a:lstStyle>
            <a:lvl1pPr algn="l">
              <a:defRPr sz="6600" b="0" i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9165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5412" y="1828800"/>
            <a:ext cx="4648201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4645152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315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8462" y="2667000"/>
            <a:ext cx="4645152" cy="3352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8462" y="1828800"/>
            <a:ext cx="46451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4" y="2667000"/>
            <a:ext cx="4645152" cy="3352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46451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12924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3656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5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012" y="838200"/>
            <a:ext cx="6172201" cy="5181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1364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03812" y="457200"/>
            <a:ext cx="66294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4812" y="836610"/>
            <a:ext cx="5867401" cy="5183190"/>
          </a:xfr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7385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9012" y="6172200"/>
            <a:ext cx="132005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3829175-527E-46A3-863C-1BB1F163B849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7950" y="6172200"/>
            <a:ext cx="686246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2" y="6172200"/>
            <a:ext cx="9906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5137D0E-4A4F-4307-8994-C1891D747D5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-1" y="0"/>
            <a:ext cx="12188825" cy="6858000"/>
            <a:chOff x="-1" y="0"/>
            <a:chExt cx="12188825" cy="6858000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4164514" y="6705600"/>
              <a:ext cx="8024310" cy="152400"/>
            </a:xfrm>
            <a:prstGeom prst="rect">
              <a:avLst/>
            </a:prstGeom>
            <a:gradFill rotWithShape="0">
              <a:gsLst>
                <a:gs pos="0">
                  <a:schemeClr val="accent5">
                    <a:lumMod val="20000"/>
                    <a:lumOff val="8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1680956" y="1981200"/>
              <a:ext cx="507868" cy="4267200"/>
            </a:xfrm>
            <a:prstGeom prst="rect">
              <a:avLst/>
            </a:prstGeom>
            <a:gradFill rotWithShape="0">
              <a:gsLst>
                <a:gs pos="0">
                  <a:schemeClr val="tx2">
                    <a:lumMod val="20000"/>
                    <a:lumOff val="80000"/>
                  </a:scheme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-1" y="5257800"/>
              <a:ext cx="609441" cy="1524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-1" y="5410200"/>
              <a:ext cx="609441" cy="14478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1680956" y="0"/>
              <a:ext cx="507868" cy="1981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618015" y="0"/>
              <a:ext cx="4062942" cy="3048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3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609440" y="304800"/>
              <a:ext cx="711015" cy="762000"/>
            </a:xfrm>
            <a:prstGeom prst="rect">
              <a:avLst/>
            </a:prstGeom>
            <a:solidFill>
              <a:schemeClr val="bg2">
                <a:lumMod val="50000"/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-1" y="1066800"/>
              <a:ext cx="609441" cy="4191000"/>
            </a:xfrm>
            <a:prstGeom prst="rect">
              <a:avLst/>
            </a:prstGeom>
            <a:gradFill rotWithShape="0">
              <a:gsLst>
                <a:gs pos="0">
                  <a:schemeClr val="bg2">
                    <a:lumMod val="5000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-1" y="304800"/>
              <a:ext cx="609441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-1" y="0"/>
              <a:ext cx="1320456" cy="3048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1320455" y="0"/>
              <a:ext cx="6297560" cy="304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V="1">
              <a:off x="609440" y="304800"/>
              <a:ext cx="0" cy="6553200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609440" y="6705600"/>
              <a:ext cx="11579384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V="1">
              <a:off x="11680956" y="0"/>
              <a:ext cx="0" cy="670560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-1" y="304800"/>
              <a:ext cx="12188825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H="1">
              <a:off x="7618015" y="457200"/>
              <a:ext cx="4570809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 flipV="1">
              <a:off x="7618015" y="0"/>
              <a:ext cx="0" cy="45720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11680956" y="1981200"/>
              <a:ext cx="5078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1320455" y="0"/>
              <a:ext cx="0" cy="106680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 flipH="1">
              <a:off x="-1" y="1066800"/>
              <a:ext cx="1320456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 flipH="1">
              <a:off x="-1" y="5257800"/>
              <a:ext cx="609441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 flipH="1">
              <a:off x="-1" y="5410200"/>
              <a:ext cx="609441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7452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Clr>
          <a:schemeClr val="accent2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Subtitle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Layout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26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99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 title="Chart sample"/>
          <p:cNvGraphicFramePr>
            <a:graphicFrameLocks noGrp="1"/>
          </p:cNvGraphicFramePr>
          <p:nvPr>
            <p:ph idx="1"/>
            <p:extLst/>
          </p:nvPr>
        </p:nvGraphicFramePr>
        <p:xfrm>
          <a:off x="1522413" y="1828800"/>
          <a:ext cx="96012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 title="Title and Content Layout with Chart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Layout with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78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graphicFrame>
        <p:nvGraphicFramePr>
          <p:cNvPr id="4" name="Content Placeholder 3" title="Table sample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522413" y="1828800"/>
          <a:ext cx="4645025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83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07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8977" marR="889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marL="88977" marR="889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marL="88977" marR="8897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marL="88977" marR="889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marL="88977" marR="889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85</a:t>
                      </a:r>
                    </a:p>
                  </a:txBody>
                  <a:tcPr marL="88977" marR="88977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marL="88977" marR="889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marL="88977" marR="889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marL="88977" marR="88977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70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marL="88977" marR="889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marL="88977" marR="889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marL="88977" marR="88977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74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 title="SmartArt sample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6475413" y="1828800"/>
          <a:ext cx="46482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SmartArt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76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Vertical and Horizontal design templat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ertical and Horizontal design template" id="{937EFE6A-8CE5-4A5C-8AD7-E2948927A036}" vid="{D6F8E6E7-0932-4929-AF45-A0C96E4D3BC0}"/>
    </a:ext>
  </a:extLst>
</a:theme>
</file>

<file path=ppt/theme/theme2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FA80C33-DBF0-414D-A0CF-0F4E51886A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Vertical and horizontal design slides</Template>
  <TotalTime>0</TotalTime>
  <Words>96</Words>
  <Application>Microsoft Office PowerPoint</Application>
  <PresentationFormat>Custom</PresentationFormat>
  <Paragraphs>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굴림</vt:lpstr>
      <vt:lpstr>Vertical and Horizontal design template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2017-06-14T06:46:55Z</dcterms:created>
  <dcterms:modified xsi:type="dcterms:W3CDTF">2017-06-14T06:47:14Z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TC034606069991</vt:lpwstr>
  </property>
</Properties>
</file>