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66" r:id="rId6"/>
    <p:sldId id="260" r:id="rId7"/>
    <p:sldId id="259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8603FDC-E32A-4AB5-989C-0864C3EAD2B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D7-4E36-BCDE-52FA920FE1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D7-4E36-BCDE-52FA920FE13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D7-4E36-BCDE-52FA920FE1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830249424"/>
        <c:axId val="830249816"/>
      </c:barChart>
      <c:catAx>
        <c:axId val="83024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9816"/>
        <c:crosses val="autoZero"/>
        <c:auto val="1"/>
        <c:lblAlgn val="ctr"/>
        <c:lblOffset val="100"/>
        <c:noMultiLvlLbl val="0"/>
      </c:catAx>
      <c:valAx>
        <c:axId val="830249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784C9-C352-4A3A-AB4F-E73B7EFE7116}" type="doc">
      <dgm:prSet loTypeId="urn:microsoft.com/office/officeart/2005/8/layout/rings+Icon" loCatId="relationship" qsTypeId="urn:microsoft.com/office/officeart/2005/8/quickstyle/simple4" qsCatId="simple" csTypeId="urn:microsoft.com/office/officeart/2005/8/colors/accent2_2" csCatId="accent2" phldr="1"/>
      <dgm:spPr/>
    </dgm:pt>
    <dgm:pt modelId="{EC38E271-73CD-4D7B-A66B-861CA7488EC7}">
      <dgm:prSet phldrT="[Text]"/>
      <dgm:spPr/>
      <dgm:t>
        <a:bodyPr/>
        <a:lstStyle/>
        <a:p>
          <a:r>
            <a:rPr lang="en-US" dirty="0"/>
            <a:t>Group A</a:t>
          </a:r>
        </a:p>
      </dgm:t>
    </dgm:pt>
    <dgm:pt modelId="{0EA99F19-5B2F-4C1C-9650-BC734B55276C}" type="parTrans" cxnId="{6635741C-801F-47A2-A3AF-03D68A077957}">
      <dgm:prSet/>
      <dgm:spPr/>
      <dgm:t>
        <a:bodyPr/>
        <a:lstStyle/>
        <a:p>
          <a:endParaRPr lang="en-US"/>
        </a:p>
      </dgm:t>
    </dgm:pt>
    <dgm:pt modelId="{E4286A04-4462-4767-ADE1-E306C144DD1F}" type="sibTrans" cxnId="{6635741C-801F-47A2-A3AF-03D68A077957}">
      <dgm:prSet/>
      <dgm:spPr/>
      <dgm:t>
        <a:bodyPr/>
        <a:lstStyle/>
        <a:p>
          <a:endParaRPr lang="en-US"/>
        </a:p>
      </dgm:t>
    </dgm:pt>
    <dgm:pt modelId="{56C32169-1400-436F-A8EC-619B9C7E6936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206CD43D-A52D-4932-884E-340EA7F3FF6B}" type="parTrans" cxnId="{DFCD2E9B-B722-40E1-AA2E-87695AFE660E}">
      <dgm:prSet/>
      <dgm:spPr/>
      <dgm:t>
        <a:bodyPr/>
        <a:lstStyle/>
        <a:p>
          <a:endParaRPr lang="en-US"/>
        </a:p>
      </dgm:t>
    </dgm:pt>
    <dgm:pt modelId="{C0CE6C8E-CD32-48F9-8A54-7675A2CF02D0}" type="sibTrans" cxnId="{DFCD2E9B-B722-40E1-AA2E-87695AFE660E}">
      <dgm:prSet/>
      <dgm:spPr/>
      <dgm:t>
        <a:bodyPr/>
        <a:lstStyle/>
        <a:p>
          <a:endParaRPr lang="en-US"/>
        </a:p>
      </dgm:t>
    </dgm:pt>
    <dgm:pt modelId="{459EC89A-47B8-4868-BBE9-9476FBD4735E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3B7A3293-3A0C-4891-99E7-141D50C0301C}" type="parTrans" cxnId="{C70F4E87-7751-4AB2-A73D-197D003AD2F4}">
      <dgm:prSet/>
      <dgm:spPr/>
      <dgm:t>
        <a:bodyPr/>
        <a:lstStyle/>
        <a:p>
          <a:endParaRPr lang="en-US"/>
        </a:p>
      </dgm:t>
    </dgm:pt>
    <dgm:pt modelId="{D3368E72-87E7-49A6-B731-AD2AC3EA2532}" type="sibTrans" cxnId="{C70F4E87-7751-4AB2-A73D-197D003AD2F4}">
      <dgm:prSet/>
      <dgm:spPr/>
      <dgm:t>
        <a:bodyPr/>
        <a:lstStyle/>
        <a:p>
          <a:endParaRPr lang="en-US"/>
        </a:p>
      </dgm:t>
    </dgm:pt>
    <dgm:pt modelId="{6EDA52E5-A2A7-435F-9246-0D388ED0D00A}" type="pres">
      <dgm:prSet presAssocID="{466784C9-C352-4A3A-AB4F-E73B7EFE7116}" presName="Name0" presStyleCnt="0">
        <dgm:presLayoutVars>
          <dgm:chMax val="7"/>
          <dgm:dir/>
          <dgm:resizeHandles val="exact"/>
        </dgm:presLayoutVars>
      </dgm:prSet>
      <dgm:spPr/>
    </dgm:pt>
    <dgm:pt modelId="{073C0186-C529-47F6-9A3F-AC54F3EC1A71}" type="pres">
      <dgm:prSet presAssocID="{466784C9-C352-4A3A-AB4F-E73B7EFE7116}" presName="ellipse1" presStyleLbl="vennNode1" presStyleIdx="0" presStyleCnt="3">
        <dgm:presLayoutVars>
          <dgm:bulletEnabled val="1"/>
        </dgm:presLayoutVars>
      </dgm:prSet>
      <dgm:spPr/>
    </dgm:pt>
    <dgm:pt modelId="{B34614A2-1392-4E77-BDA0-2BEA4D89C2F7}" type="pres">
      <dgm:prSet presAssocID="{466784C9-C352-4A3A-AB4F-E73B7EFE7116}" presName="ellipse2" presStyleLbl="vennNode1" presStyleIdx="1" presStyleCnt="3">
        <dgm:presLayoutVars>
          <dgm:bulletEnabled val="1"/>
        </dgm:presLayoutVars>
      </dgm:prSet>
      <dgm:spPr/>
    </dgm:pt>
    <dgm:pt modelId="{2D81501D-F97C-4215-9373-9F01E07C91FE}" type="pres">
      <dgm:prSet presAssocID="{466784C9-C352-4A3A-AB4F-E73B7EFE7116}" presName="ellipse3" presStyleLbl="vennNode1" presStyleIdx="2" presStyleCnt="3">
        <dgm:presLayoutVars>
          <dgm:bulletEnabled val="1"/>
        </dgm:presLayoutVars>
      </dgm:prSet>
      <dgm:spPr/>
    </dgm:pt>
  </dgm:ptLst>
  <dgm:cxnLst>
    <dgm:cxn modelId="{CDDBB908-DA88-4E73-98AC-B93F027CF084}" type="presOf" srcId="{459EC89A-47B8-4868-BBE9-9476FBD4735E}" destId="{2D81501D-F97C-4215-9373-9F01E07C91FE}" srcOrd="0" destOrd="0" presId="urn:microsoft.com/office/officeart/2005/8/layout/rings+Icon"/>
    <dgm:cxn modelId="{6635741C-801F-47A2-A3AF-03D68A077957}" srcId="{466784C9-C352-4A3A-AB4F-E73B7EFE7116}" destId="{EC38E271-73CD-4D7B-A66B-861CA7488EC7}" srcOrd="0" destOrd="0" parTransId="{0EA99F19-5B2F-4C1C-9650-BC734B55276C}" sibTransId="{E4286A04-4462-4767-ADE1-E306C144DD1F}"/>
    <dgm:cxn modelId="{C70F4E87-7751-4AB2-A73D-197D003AD2F4}" srcId="{466784C9-C352-4A3A-AB4F-E73B7EFE7116}" destId="{459EC89A-47B8-4868-BBE9-9476FBD4735E}" srcOrd="2" destOrd="0" parTransId="{3B7A3293-3A0C-4891-99E7-141D50C0301C}" sibTransId="{D3368E72-87E7-49A6-B731-AD2AC3EA2532}"/>
    <dgm:cxn modelId="{DFCD2E9B-B722-40E1-AA2E-87695AFE660E}" srcId="{466784C9-C352-4A3A-AB4F-E73B7EFE7116}" destId="{56C32169-1400-436F-A8EC-619B9C7E6936}" srcOrd="1" destOrd="0" parTransId="{206CD43D-A52D-4932-884E-340EA7F3FF6B}" sibTransId="{C0CE6C8E-CD32-48F9-8A54-7675A2CF02D0}"/>
    <dgm:cxn modelId="{29AA74D2-84E1-48EC-8E00-BBF044D53BCE}" type="presOf" srcId="{466784C9-C352-4A3A-AB4F-E73B7EFE7116}" destId="{6EDA52E5-A2A7-435F-9246-0D388ED0D00A}" srcOrd="0" destOrd="0" presId="urn:microsoft.com/office/officeart/2005/8/layout/rings+Icon"/>
    <dgm:cxn modelId="{5E608FEA-395A-446E-AE17-CB6CF05A8788}" type="presOf" srcId="{EC38E271-73CD-4D7B-A66B-861CA7488EC7}" destId="{073C0186-C529-47F6-9A3F-AC54F3EC1A71}" srcOrd="0" destOrd="0" presId="urn:microsoft.com/office/officeart/2005/8/layout/rings+Icon"/>
    <dgm:cxn modelId="{F5AC7BFA-D3B8-4821-9948-783EC7196B29}" type="presOf" srcId="{56C32169-1400-436F-A8EC-619B9C7E6936}" destId="{B34614A2-1392-4E77-BDA0-2BEA4D89C2F7}" srcOrd="0" destOrd="0" presId="urn:microsoft.com/office/officeart/2005/8/layout/rings+Icon"/>
    <dgm:cxn modelId="{DBE26B54-7079-4FFC-87E1-3554F7051E35}" type="presParOf" srcId="{6EDA52E5-A2A7-435F-9246-0D388ED0D00A}" destId="{073C0186-C529-47F6-9A3F-AC54F3EC1A71}" srcOrd="0" destOrd="0" presId="urn:microsoft.com/office/officeart/2005/8/layout/rings+Icon"/>
    <dgm:cxn modelId="{D6408F6A-19A4-403D-A1B1-2FB7672E934D}" type="presParOf" srcId="{6EDA52E5-A2A7-435F-9246-0D388ED0D00A}" destId="{B34614A2-1392-4E77-BDA0-2BEA4D89C2F7}" srcOrd="1" destOrd="0" presId="urn:microsoft.com/office/officeart/2005/8/layout/rings+Icon"/>
    <dgm:cxn modelId="{E3EED042-9059-4857-A024-B8C959786EE0}" type="presParOf" srcId="{6EDA52E5-A2A7-435F-9246-0D388ED0D00A}" destId="{2D81501D-F97C-4215-9373-9F01E07C91FE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C0186-C529-47F6-9A3F-AC54F3EC1A71}">
      <dsp:nvSpPr>
        <dsp:cNvPr id="0" name=""/>
        <dsp:cNvSpPr/>
      </dsp:nvSpPr>
      <dsp:spPr>
        <a:xfrm>
          <a:off x="0" y="192658"/>
          <a:ext cx="2253538" cy="225350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Group A</a:t>
          </a:r>
        </a:p>
      </dsp:txBody>
      <dsp:txXfrm>
        <a:off x="330023" y="522676"/>
        <a:ext cx="1593492" cy="1593470"/>
      </dsp:txXfrm>
    </dsp:sp>
    <dsp:sp modelId="{B34614A2-1392-4E77-BDA0-2BEA4D89C2F7}">
      <dsp:nvSpPr>
        <dsp:cNvPr id="0" name=""/>
        <dsp:cNvSpPr/>
      </dsp:nvSpPr>
      <dsp:spPr>
        <a:xfrm>
          <a:off x="1159916" y="1695622"/>
          <a:ext cx="2253538" cy="225350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Group B</a:t>
          </a:r>
        </a:p>
      </dsp:txBody>
      <dsp:txXfrm>
        <a:off x="1489939" y="2025640"/>
        <a:ext cx="1593492" cy="1593470"/>
      </dsp:txXfrm>
    </dsp:sp>
    <dsp:sp modelId="{2D81501D-F97C-4215-9373-9F01E07C91FE}">
      <dsp:nvSpPr>
        <dsp:cNvPr id="0" name=""/>
        <dsp:cNvSpPr/>
      </dsp:nvSpPr>
      <dsp:spPr>
        <a:xfrm>
          <a:off x="2318461" y="192658"/>
          <a:ext cx="2253538" cy="225350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Group C</a:t>
          </a:r>
        </a:p>
      </dsp:txBody>
      <dsp:txXfrm>
        <a:off x="2648484" y="522676"/>
        <a:ext cx="1593492" cy="1593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1268B-8AC2-4239-8FAF-7C144C210720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A2C8-71FC-43D0-BD87-0547616971F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8362-6D63-40AC-BAA9-90C3AE6D5875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9446-6953-447E-A4E3-E7CFBF87004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ter3"/>
          <p:cNvSpPr/>
          <p:nvPr/>
        </p:nvSpPr>
        <p:spPr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sky"/>
          <p:cNvSpPr/>
          <p:nvPr/>
        </p:nvSpPr>
        <p:spPr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water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water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8" name="water3"/>
          <p:cNvSpPr/>
          <p:nvPr/>
        </p:nvSpPr>
        <p:spPr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water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water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4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33274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8" name="Content Placeholder 7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522277"/>
              </p:ext>
            </p:extLst>
          </p:nvPr>
        </p:nvGraphicFramePr>
        <p:xfrm>
          <a:off x="1341438" y="1573213"/>
          <a:ext cx="9509125" cy="4141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86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  <p:pic>
        <p:nvPicPr>
          <p:cNvPr id="7" name="Picture Placeholder 6" descr="Closeup of flower, starfish and shells on white sand" title="Sample Beach Picture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88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9503605"/>
              </p:ext>
            </p:extLst>
          </p:nvPr>
        </p:nvGraphicFramePr>
        <p:xfrm>
          <a:off x="6278563" y="1573213"/>
          <a:ext cx="4572000" cy="223016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5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54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54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54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03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7" name="Content Placeholder 6" descr="Interconnected Rings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40136694"/>
              </p:ext>
            </p:extLst>
          </p:nvPr>
        </p:nvGraphicFramePr>
        <p:xfrm>
          <a:off x="6278563" y="1573213"/>
          <a:ext cx="4572000" cy="414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10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5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5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B7E3C02-E47E-4702-8BC9-1082997D9C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Ocean painting presentation (widescreen)</Template>
  <TotalTime>0</TotalTime>
  <Words>94</Words>
  <Application>Microsoft Office PowerPoint</Application>
  <PresentationFormat>Widescreen</PresentationFormat>
  <Paragraphs>31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Georgia</vt:lpstr>
      <vt:lpstr>Ocean 16x9</vt:lpstr>
      <vt:lpstr>Title Layout</vt:lpstr>
      <vt:lpstr>Title and Content Layout with List</vt:lpstr>
      <vt:lpstr>Title and Content Layout with Chart</vt:lpstr>
      <vt:lpstr>Picture with Caption Layout</vt:lpstr>
      <vt:lpstr>Two Content Layout with Table</vt:lpstr>
      <vt:lpstr>Two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2017-06-14T07:01:49Z</dcterms:created>
  <dcterms:modified xsi:type="dcterms:W3CDTF">2017-06-14T07:02:33Z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TC028952569991</vt:lpwstr>
  </property>
</Properties>
</file>