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4"/>
  </p:notesMasterIdLst>
  <p:handoutMasterIdLst>
    <p:handoutMasterId r:id="rId25"/>
  </p:handoutMasterIdLst>
  <p:sldIdLst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56" r:id="rId21"/>
    <p:sldId id="258" r:id="rId22"/>
    <p:sldId id="263" r:id="rId23"/>
  </p:sldIdLst>
  <p:sldSz cx="12188825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9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1950" y="7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1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41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66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59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12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5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61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610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641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510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875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3950" cy="3490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27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729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92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0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79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55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61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25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Equa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Vertica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ernate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ernate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v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Vertica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/>
              <a:t>Click to enter Name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/>
              <a:t>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Left Four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Picture Placeholder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ight Four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Picture Placeholder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Picture Placeholder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Picture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Picture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Album title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 of album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Year</a:t>
            </a:r>
          </a:p>
        </p:txBody>
      </p:sp>
      <p:pic>
        <p:nvPicPr>
          <p:cNvPr id="7" name="Picture Placeholder 6" descr="Graduate in cap and gown hugging another person" title="Sample Picture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94801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34494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5392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419674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29201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idx="1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56762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idx="10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53294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idx="13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idx="14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idx="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idx="10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44772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42076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24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90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967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idx="10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idx="11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404313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idx="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idx="10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idx="11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645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idx="13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idx="10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idx="11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401776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26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7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440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uation Album 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9C8F2D3-14B3-419F-90A1-087E04E0E8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Graduation photo album, black (widescreen)</Template>
  <TotalTime>0</TotalTime>
  <Words>27</Words>
  <Application>Microsoft Office PowerPoint</Application>
  <PresentationFormat>Custom</PresentationFormat>
  <Paragraphs>24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Cambria</vt:lpstr>
      <vt:lpstr>Graduation Album 16x9</vt:lpstr>
      <vt:lpstr>Album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2017-06-14T07:00:43Z</dcterms:created>
  <dcterms:modified xsi:type="dcterms:W3CDTF">2017-06-14T07:01:24Z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