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8"/>
  </p:notesMasterIdLst>
  <p:handoutMasterIdLst>
    <p:handoutMasterId r:id="rId9"/>
  </p:handoutMasterIdLst>
  <p:sldIdLst>
    <p:sldId id="270" r:id="rId3"/>
    <p:sldId id="271" r:id="rId4"/>
    <p:sldId id="272" r:id="rId5"/>
    <p:sldId id="273" r:id="rId6"/>
    <p:sldId id="27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25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3600000"/>
              </a:lightRig>
            </a:scene3d>
            <a:sp3d prstMaterial="plastic">
              <a:bevelT w="127000" h="38200" prst="relaxedInset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8D-4250-84FE-722F7F7807B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3600000"/>
              </a:lightRig>
            </a:scene3d>
            <a:sp3d prstMaterial="plastic">
              <a:bevelT w="127000" h="38200" prst="relaxedInset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8D-4250-84FE-722F7F7807B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3600000"/>
              </a:lightRig>
            </a:scene3d>
            <a:sp3d prstMaterial="plastic">
              <a:bevelT w="127000" h="38200" prst="relaxedInset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8D-4250-84FE-722F7F7807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723976"/>
        <c:axId val="198335384"/>
      </c:barChart>
      <c:catAx>
        <c:axId val="3723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335384"/>
        <c:crosses val="autoZero"/>
        <c:auto val="1"/>
        <c:lblAlgn val="ctr"/>
        <c:lblOffset val="100"/>
        <c:noMultiLvlLbl val="0"/>
      </c:catAx>
      <c:valAx>
        <c:axId val="198335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3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spc="1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442EA2-39BA-4C9A-AD59-755D4917D532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F9FE7B-F642-4898-A360-D4E3814E1A3D}">
      <dgm:prSet phldrT="[Text]"/>
      <dgm:spPr/>
      <dgm:t>
        <a:bodyPr/>
        <a:lstStyle/>
        <a:p>
          <a:r>
            <a:rPr lang="en-US"/>
            <a:t>Group A</a:t>
          </a:r>
          <a:endParaRPr lang="en-US" dirty="0"/>
        </a:p>
      </dgm:t>
    </dgm:pt>
    <dgm:pt modelId="{1C10F06D-860A-4604-A7AD-02E614FE3976}" type="parTrans" cxnId="{EBD8BE8D-6018-43E2-B081-034BB5656EB6}">
      <dgm:prSet/>
      <dgm:spPr/>
      <dgm:t>
        <a:bodyPr/>
        <a:lstStyle/>
        <a:p>
          <a:endParaRPr lang="en-US"/>
        </a:p>
      </dgm:t>
    </dgm:pt>
    <dgm:pt modelId="{43C18EFF-81FC-4D70-8C6B-E95FF3730413}" type="sibTrans" cxnId="{EBD8BE8D-6018-43E2-B081-034BB5656EB6}">
      <dgm:prSet/>
      <dgm:spPr/>
      <dgm:t>
        <a:bodyPr/>
        <a:lstStyle/>
        <a:p>
          <a:endParaRPr lang="en-US"/>
        </a:p>
      </dgm:t>
    </dgm:pt>
    <dgm:pt modelId="{EFF2750D-B4B3-474C-8B62-8B638DC31F7E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AEBC78E6-CDDC-4C8F-A157-3C51E907FACD}" type="parTrans" cxnId="{A058DDA2-48CA-4E5B-B389-F71A59C262B0}">
      <dgm:prSet/>
      <dgm:spPr/>
      <dgm:t>
        <a:bodyPr/>
        <a:lstStyle/>
        <a:p>
          <a:endParaRPr lang="en-US"/>
        </a:p>
      </dgm:t>
    </dgm:pt>
    <dgm:pt modelId="{75C067D7-FCD2-4969-8F27-4BBDA88E75ED}" type="sibTrans" cxnId="{A058DDA2-48CA-4E5B-B389-F71A59C262B0}">
      <dgm:prSet/>
      <dgm:spPr/>
      <dgm:t>
        <a:bodyPr/>
        <a:lstStyle/>
        <a:p>
          <a:endParaRPr lang="en-US"/>
        </a:p>
      </dgm:t>
    </dgm:pt>
    <dgm:pt modelId="{789CD6DB-3A68-4A41-90BD-4F0CBB3617D1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C0BEB5FF-8DFB-40B9-A228-C0C6097DDDC4}" type="parTrans" cxnId="{62C10234-45D3-426A-8820-4C0D1D8CBA21}">
      <dgm:prSet/>
      <dgm:spPr/>
      <dgm:t>
        <a:bodyPr/>
        <a:lstStyle/>
        <a:p>
          <a:endParaRPr lang="en-US"/>
        </a:p>
      </dgm:t>
    </dgm:pt>
    <dgm:pt modelId="{1A702531-A59F-4EE2-8246-E2EB0955D8B1}" type="sibTrans" cxnId="{62C10234-45D3-426A-8820-4C0D1D8CBA21}">
      <dgm:prSet/>
      <dgm:spPr/>
      <dgm:t>
        <a:bodyPr/>
        <a:lstStyle/>
        <a:p>
          <a:endParaRPr lang="en-US"/>
        </a:p>
      </dgm:t>
    </dgm:pt>
    <dgm:pt modelId="{3929B1E1-4BC4-4C73-ABE8-27CEF96A3652}">
      <dgm:prSet phldrT="[Text]"/>
      <dgm:spPr/>
      <dgm:t>
        <a:bodyPr/>
        <a:lstStyle/>
        <a:p>
          <a:r>
            <a:rPr lang="en-US" dirty="0"/>
            <a:t>Group B</a:t>
          </a:r>
        </a:p>
      </dgm:t>
    </dgm:pt>
    <dgm:pt modelId="{F356CC76-9117-4B79-A270-BBBAFD3E9C79}" type="parTrans" cxnId="{1339090C-9A95-4C05-841C-FA3AF987601B}">
      <dgm:prSet/>
      <dgm:spPr/>
      <dgm:t>
        <a:bodyPr/>
        <a:lstStyle/>
        <a:p>
          <a:endParaRPr lang="en-US"/>
        </a:p>
      </dgm:t>
    </dgm:pt>
    <dgm:pt modelId="{19BA0C22-38BB-4E9F-89D5-0FF5FF9F12CE}" type="sibTrans" cxnId="{1339090C-9A95-4C05-841C-FA3AF987601B}">
      <dgm:prSet/>
      <dgm:spPr/>
      <dgm:t>
        <a:bodyPr/>
        <a:lstStyle/>
        <a:p>
          <a:endParaRPr lang="en-US"/>
        </a:p>
      </dgm:t>
    </dgm:pt>
    <dgm:pt modelId="{99E0600D-9954-43F4-8926-13B8777FAAA1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BE23F476-2C5C-42ED-BF2B-CD5FC7ADDDF6}" type="parTrans" cxnId="{09FCCB9D-A30A-4326-970E-26252D39327F}">
      <dgm:prSet/>
      <dgm:spPr/>
      <dgm:t>
        <a:bodyPr/>
        <a:lstStyle/>
        <a:p>
          <a:endParaRPr lang="en-US"/>
        </a:p>
      </dgm:t>
    </dgm:pt>
    <dgm:pt modelId="{C44937DC-4907-4769-AA8B-1B3E7391D7B0}" type="sibTrans" cxnId="{09FCCB9D-A30A-4326-970E-26252D39327F}">
      <dgm:prSet/>
      <dgm:spPr/>
      <dgm:t>
        <a:bodyPr/>
        <a:lstStyle/>
        <a:p>
          <a:endParaRPr lang="en-US"/>
        </a:p>
      </dgm:t>
    </dgm:pt>
    <dgm:pt modelId="{0791135C-9DAB-47F6-BE9C-A3E56A2DDA50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D6057E63-9793-4991-97C1-30FC405E95A5}" type="parTrans" cxnId="{B3B26E9A-58E5-497B-BD59-F5567958C609}">
      <dgm:prSet/>
      <dgm:spPr/>
      <dgm:t>
        <a:bodyPr/>
        <a:lstStyle/>
        <a:p>
          <a:endParaRPr lang="en-US"/>
        </a:p>
      </dgm:t>
    </dgm:pt>
    <dgm:pt modelId="{B670C2A7-83CB-4F4C-BC19-A3A7C066A822}" type="sibTrans" cxnId="{B3B26E9A-58E5-497B-BD59-F5567958C609}">
      <dgm:prSet/>
      <dgm:spPr/>
      <dgm:t>
        <a:bodyPr/>
        <a:lstStyle/>
        <a:p>
          <a:endParaRPr lang="en-US"/>
        </a:p>
      </dgm:t>
    </dgm:pt>
    <dgm:pt modelId="{60CDF8D0-D4FC-4467-A51E-79C5A58B0B2C}">
      <dgm:prSet phldrT="[Text]"/>
      <dgm:spPr/>
      <dgm:t>
        <a:bodyPr/>
        <a:lstStyle/>
        <a:p>
          <a:r>
            <a:rPr lang="en-US" dirty="0"/>
            <a:t>Group C</a:t>
          </a:r>
        </a:p>
      </dgm:t>
    </dgm:pt>
    <dgm:pt modelId="{E12A269F-AB82-486A-9077-80F2BBBE48C2}" type="parTrans" cxnId="{2BA65DEC-E719-4ED3-8135-48349D42DD04}">
      <dgm:prSet/>
      <dgm:spPr/>
      <dgm:t>
        <a:bodyPr/>
        <a:lstStyle/>
        <a:p>
          <a:endParaRPr lang="en-US"/>
        </a:p>
      </dgm:t>
    </dgm:pt>
    <dgm:pt modelId="{3F7FD59D-A716-4310-A89A-AB6F740D9FFF}" type="sibTrans" cxnId="{2BA65DEC-E719-4ED3-8135-48349D42DD04}">
      <dgm:prSet/>
      <dgm:spPr/>
      <dgm:t>
        <a:bodyPr/>
        <a:lstStyle/>
        <a:p>
          <a:endParaRPr lang="en-US"/>
        </a:p>
      </dgm:t>
    </dgm:pt>
    <dgm:pt modelId="{50629C12-7464-4473-ADEF-1A284F8A9957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9D1CB46C-0CFA-4B27-9224-267431FBD094}" type="parTrans" cxnId="{1D32FCC9-657C-4348-9C0D-52115D559FEB}">
      <dgm:prSet/>
      <dgm:spPr/>
      <dgm:t>
        <a:bodyPr/>
        <a:lstStyle/>
        <a:p>
          <a:endParaRPr lang="en-US"/>
        </a:p>
      </dgm:t>
    </dgm:pt>
    <dgm:pt modelId="{4576BCC5-0598-4332-A2E7-87AC3ADD4EB8}" type="sibTrans" cxnId="{1D32FCC9-657C-4348-9C0D-52115D559FEB}">
      <dgm:prSet/>
      <dgm:spPr/>
      <dgm:t>
        <a:bodyPr/>
        <a:lstStyle/>
        <a:p>
          <a:endParaRPr lang="en-US"/>
        </a:p>
      </dgm:t>
    </dgm:pt>
    <dgm:pt modelId="{83D65BE5-7C6D-44E4-A40A-30ACF022C51D}" type="pres">
      <dgm:prSet presAssocID="{3F442EA2-39BA-4C9A-AD59-755D4917D532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13C1A6B3-1328-4A8F-A125-FFF1813CBEC7}" type="pres">
      <dgm:prSet presAssocID="{4DF9FE7B-F642-4898-A360-D4E3814E1A3D}" presName="composite" presStyleCnt="0"/>
      <dgm:spPr/>
    </dgm:pt>
    <dgm:pt modelId="{5561E00F-552D-4A7D-ADCC-F1BE9858641E}" type="pres">
      <dgm:prSet presAssocID="{4DF9FE7B-F642-4898-A360-D4E3814E1A3D}" presName="First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BD8267FF-7E03-429D-9955-BCAE226BD738}" type="pres">
      <dgm:prSet presAssocID="{4DF9FE7B-F642-4898-A360-D4E3814E1A3D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</dgm:pt>
    <dgm:pt modelId="{E7C13BBE-00B2-40A0-916E-3B8BEE921E13}" type="pres">
      <dgm:prSet presAssocID="{4DF9FE7B-F642-4898-A360-D4E3814E1A3D}" presName="Accent" presStyleLbl="parChTrans1D1" presStyleIdx="0" presStyleCnt="3"/>
      <dgm:spPr/>
    </dgm:pt>
    <dgm:pt modelId="{9FC14666-092A-4715-8BFB-304DA2BFC31A}" type="pres">
      <dgm:prSet presAssocID="{4DF9FE7B-F642-4898-A360-D4E3814E1A3D}" presName="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D7DABF54-1875-4A06-A4EA-F0B0875EEE90}" type="pres">
      <dgm:prSet presAssocID="{43C18EFF-81FC-4D70-8C6B-E95FF3730413}" presName="sibTrans" presStyleCnt="0"/>
      <dgm:spPr/>
    </dgm:pt>
    <dgm:pt modelId="{1ED60A39-978C-4205-9C8B-54A5672BA268}" type="pres">
      <dgm:prSet presAssocID="{3929B1E1-4BC4-4C73-ABE8-27CEF96A3652}" presName="composite" presStyleCnt="0"/>
      <dgm:spPr/>
    </dgm:pt>
    <dgm:pt modelId="{1E92AE86-6CF3-469A-9C21-80E5D95EEC6F}" type="pres">
      <dgm:prSet presAssocID="{3929B1E1-4BC4-4C73-ABE8-27CEF96A3652}" presName="First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CFA26250-C731-40A2-B896-97657D684870}" type="pres">
      <dgm:prSet presAssocID="{3929B1E1-4BC4-4C73-ABE8-27CEF96A3652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</dgm:pt>
    <dgm:pt modelId="{A460638A-E036-4596-A1AE-BA46854113B7}" type="pres">
      <dgm:prSet presAssocID="{3929B1E1-4BC4-4C73-ABE8-27CEF96A3652}" presName="Accent" presStyleLbl="parChTrans1D1" presStyleIdx="1" presStyleCnt="3"/>
      <dgm:spPr/>
    </dgm:pt>
    <dgm:pt modelId="{FBF751F8-7D21-4E06-BB12-70C2AFA1CE3B}" type="pres">
      <dgm:prSet presAssocID="{3929B1E1-4BC4-4C73-ABE8-27CEF96A3652}" presName="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64C8481E-517A-40E2-B376-900FD10907D8}" type="pres">
      <dgm:prSet presAssocID="{19BA0C22-38BB-4E9F-89D5-0FF5FF9F12CE}" presName="sibTrans" presStyleCnt="0"/>
      <dgm:spPr/>
    </dgm:pt>
    <dgm:pt modelId="{07E2B645-02F0-4A78-8448-5F70F097A054}" type="pres">
      <dgm:prSet presAssocID="{60CDF8D0-D4FC-4467-A51E-79C5A58B0B2C}" presName="composite" presStyleCnt="0"/>
      <dgm:spPr/>
    </dgm:pt>
    <dgm:pt modelId="{71D2DA23-9510-4F0D-A0F7-A448DCA46F99}" type="pres">
      <dgm:prSet presAssocID="{60CDF8D0-D4FC-4467-A51E-79C5A58B0B2C}" presName="FirstChild" presStyleLbl="revTx" presStyleIdx="4" presStyleCnt="5">
        <dgm:presLayoutVars>
          <dgm:chMax val="0"/>
          <dgm:chPref val="0"/>
          <dgm:bulletEnabled val="1"/>
        </dgm:presLayoutVars>
      </dgm:prSet>
      <dgm:spPr/>
    </dgm:pt>
    <dgm:pt modelId="{7DF390EC-42EA-4A82-A79B-5D282729DBF4}" type="pres">
      <dgm:prSet presAssocID="{60CDF8D0-D4FC-4467-A51E-79C5A58B0B2C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</dgm:pt>
    <dgm:pt modelId="{56374078-1E38-4E97-8073-21E5117B6871}" type="pres">
      <dgm:prSet presAssocID="{60CDF8D0-D4FC-4467-A51E-79C5A58B0B2C}" presName="Accent" presStyleLbl="parChTrans1D1" presStyleIdx="2" presStyleCnt="3"/>
      <dgm:spPr/>
    </dgm:pt>
  </dgm:ptLst>
  <dgm:cxnLst>
    <dgm:cxn modelId="{B913BF04-9D00-4A84-8D71-FB0EFBFCEC1C}" type="presOf" srcId="{60CDF8D0-D4FC-4467-A51E-79C5A58B0B2C}" destId="{7DF390EC-42EA-4A82-A79B-5D282729DBF4}" srcOrd="0" destOrd="0" presId="urn:microsoft.com/office/officeart/2011/layout/TabList"/>
    <dgm:cxn modelId="{1339090C-9A95-4C05-841C-FA3AF987601B}" srcId="{3F442EA2-39BA-4C9A-AD59-755D4917D532}" destId="{3929B1E1-4BC4-4C73-ABE8-27CEF96A3652}" srcOrd="1" destOrd="0" parTransId="{F356CC76-9117-4B79-A270-BBBAFD3E9C79}" sibTransId="{19BA0C22-38BB-4E9F-89D5-0FF5FF9F12CE}"/>
    <dgm:cxn modelId="{39D6FB15-8DD5-4448-A37D-C4B76864971C}" type="presOf" srcId="{EFF2750D-B4B3-474C-8B62-8B638DC31F7E}" destId="{5561E00F-552D-4A7D-ADCC-F1BE9858641E}" srcOrd="0" destOrd="0" presId="urn:microsoft.com/office/officeart/2011/layout/TabList"/>
    <dgm:cxn modelId="{E696AA1E-50A8-4B47-A145-A523D8A01EEB}" type="presOf" srcId="{3F442EA2-39BA-4C9A-AD59-755D4917D532}" destId="{83D65BE5-7C6D-44E4-A40A-30ACF022C51D}" srcOrd="0" destOrd="0" presId="urn:microsoft.com/office/officeart/2011/layout/TabList"/>
    <dgm:cxn modelId="{D3653529-701A-47E0-B140-18D99867098A}" type="presOf" srcId="{50629C12-7464-4473-ADEF-1A284F8A9957}" destId="{71D2DA23-9510-4F0D-A0F7-A448DCA46F99}" srcOrd="0" destOrd="0" presId="urn:microsoft.com/office/officeart/2011/layout/TabList"/>
    <dgm:cxn modelId="{62C10234-45D3-426A-8820-4C0D1D8CBA21}" srcId="{4DF9FE7B-F642-4898-A360-D4E3814E1A3D}" destId="{789CD6DB-3A68-4A41-90BD-4F0CBB3617D1}" srcOrd="1" destOrd="0" parTransId="{C0BEB5FF-8DFB-40B9-A228-C0C6097DDDC4}" sibTransId="{1A702531-A59F-4EE2-8246-E2EB0955D8B1}"/>
    <dgm:cxn modelId="{9F6DDE7D-C36D-4164-9063-8CD4EFE33FA7}" type="presOf" srcId="{0791135C-9DAB-47F6-BE9C-A3E56A2DDA50}" destId="{FBF751F8-7D21-4E06-BB12-70C2AFA1CE3B}" srcOrd="0" destOrd="0" presId="urn:microsoft.com/office/officeart/2011/layout/TabList"/>
    <dgm:cxn modelId="{EBD8BE8D-6018-43E2-B081-034BB5656EB6}" srcId="{3F442EA2-39BA-4C9A-AD59-755D4917D532}" destId="{4DF9FE7B-F642-4898-A360-D4E3814E1A3D}" srcOrd="0" destOrd="0" parTransId="{1C10F06D-860A-4604-A7AD-02E614FE3976}" sibTransId="{43C18EFF-81FC-4D70-8C6B-E95FF3730413}"/>
    <dgm:cxn modelId="{B3B26E9A-58E5-497B-BD59-F5567958C609}" srcId="{3929B1E1-4BC4-4C73-ABE8-27CEF96A3652}" destId="{0791135C-9DAB-47F6-BE9C-A3E56A2DDA50}" srcOrd="1" destOrd="0" parTransId="{D6057E63-9793-4991-97C1-30FC405E95A5}" sibTransId="{B670C2A7-83CB-4F4C-BC19-A3A7C066A822}"/>
    <dgm:cxn modelId="{09FCCB9D-A30A-4326-970E-26252D39327F}" srcId="{3929B1E1-4BC4-4C73-ABE8-27CEF96A3652}" destId="{99E0600D-9954-43F4-8926-13B8777FAAA1}" srcOrd="0" destOrd="0" parTransId="{BE23F476-2C5C-42ED-BF2B-CD5FC7ADDDF6}" sibTransId="{C44937DC-4907-4769-AA8B-1B3E7391D7B0}"/>
    <dgm:cxn modelId="{2351D79D-C274-457A-BF05-519539803B78}" type="presOf" srcId="{4DF9FE7B-F642-4898-A360-D4E3814E1A3D}" destId="{BD8267FF-7E03-429D-9955-BCAE226BD738}" srcOrd="0" destOrd="0" presId="urn:microsoft.com/office/officeart/2011/layout/TabList"/>
    <dgm:cxn modelId="{A058DDA2-48CA-4E5B-B389-F71A59C262B0}" srcId="{4DF9FE7B-F642-4898-A360-D4E3814E1A3D}" destId="{EFF2750D-B4B3-474C-8B62-8B638DC31F7E}" srcOrd="0" destOrd="0" parTransId="{AEBC78E6-CDDC-4C8F-A157-3C51E907FACD}" sibTransId="{75C067D7-FCD2-4969-8F27-4BBDA88E75ED}"/>
    <dgm:cxn modelId="{738148A9-41C2-4EE7-B3E3-2BB8F56AE684}" type="presOf" srcId="{3929B1E1-4BC4-4C73-ABE8-27CEF96A3652}" destId="{CFA26250-C731-40A2-B896-97657D684870}" srcOrd="0" destOrd="0" presId="urn:microsoft.com/office/officeart/2011/layout/TabList"/>
    <dgm:cxn modelId="{1D32FCC9-657C-4348-9C0D-52115D559FEB}" srcId="{60CDF8D0-D4FC-4467-A51E-79C5A58B0B2C}" destId="{50629C12-7464-4473-ADEF-1A284F8A9957}" srcOrd="0" destOrd="0" parTransId="{9D1CB46C-0CFA-4B27-9224-267431FBD094}" sibTransId="{4576BCC5-0598-4332-A2E7-87AC3ADD4EB8}"/>
    <dgm:cxn modelId="{2BA65DEC-E719-4ED3-8135-48349D42DD04}" srcId="{3F442EA2-39BA-4C9A-AD59-755D4917D532}" destId="{60CDF8D0-D4FC-4467-A51E-79C5A58B0B2C}" srcOrd="2" destOrd="0" parTransId="{E12A269F-AB82-486A-9077-80F2BBBE48C2}" sibTransId="{3F7FD59D-A716-4310-A89A-AB6F740D9FFF}"/>
    <dgm:cxn modelId="{5C5C85FA-EC0E-4A8D-8F8C-CD7801DC1A3E}" type="presOf" srcId="{789CD6DB-3A68-4A41-90BD-4F0CBB3617D1}" destId="{9FC14666-092A-4715-8BFB-304DA2BFC31A}" srcOrd="0" destOrd="0" presId="urn:microsoft.com/office/officeart/2011/layout/TabList"/>
    <dgm:cxn modelId="{B88443FD-C14A-4B25-B4C0-3AD0B8E77BAB}" type="presOf" srcId="{99E0600D-9954-43F4-8926-13B8777FAAA1}" destId="{1E92AE86-6CF3-469A-9C21-80E5D95EEC6F}" srcOrd="0" destOrd="0" presId="urn:microsoft.com/office/officeart/2011/layout/TabList"/>
    <dgm:cxn modelId="{045EDE8E-087A-4665-A86B-CF9E0BD30B55}" type="presParOf" srcId="{83D65BE5-7C6D-44E4-A40A-30ACF022C51D}" destId="{13C1A6B3-1328-4A8F-A125-FFF1813CBEC7}" srcOrd="0" destOrd="0" presId="urn:microsoft.com/office/officeart/2011/layout/TabList"/>
    <dgm:cxn modelId="{BFBB165C-4E9E-477E-AF8A-84DBD37DF7BD}" type="presParOf" srcId="{13C1A6B3-1328-4A8F-A125-FFF1813CBEC7}" destId="{5561E00F-552D-4A7D-ADCC-F1BE9858641E}" srcOrd="0" destOrd="0" presId="urn:microsoft.com/office/officeart/2011/layout/TabList"/>
    <dgm:cxn modelId="{135F5E71-B16C-4665-BBEB-66188076C80A}" type="presParOf" srcId="{13C1A6B3-1328-4A8F-A125-FFF1813CBEC7}" destId="{BD8267FF-7E03-429D-9955-BCAE226BD738}" srcOrd="1" destOrd="0" presId="urn:microsoft.com/office/officeart/2011/layout/TabList"/>
    <dgm:cxn modelId="{0D16E00E-EE3C-4B72-94C0-F725F830C2EE}" type="presParOf" srcId="{13C1A6B3-1328-4A8F-A125-FFF1813CBEC7}" destId="{E7C13BBE-00B2-40A0-916E-3B8BEE921E13}" srcOrd="2" destOrd="0" presId="urn:microsoft.com/office/officeart/2011/layout/TabList"/>
    <dgm:cxn modelId="{E245DEDD-8FFA-4851-84A1-DEDA9B70035C}" type="presParOf" srcId="{83D65BE5-7C6D-44E4-A40A-30ACF022C51D}" destId="{9FC14666-092A-4715-8BFB-304DA2BFC31A}" srcOrd="1" destOrd="0" presId="urn:microsoft.com/office/officeart/2011/layout/TabList"/>
    <dgm:cxn modelId="{60E8DAC2-1CAB-4AEA-9E5A-6AB5DE4CBDE9}" type="presParOf" srcId="{83D65BE5-7C6D-44E4-A40A-30ACF022C51D}" destId="{D7DABF54-1875-4A06-A4EA-F0B0875EEE90}" srcOrd="2" destOrd="0" presId="urn:microsoft.com/office/officeart/2011/layout/TabList"/>
    <dgm:cxn modelId="{0A2BEF30-D79A-4E93-9848-028316FAC083}" type="presParOf" srcId="{83D65BE5-7C6D-44E4-A40A-30ACF022C51D}" destId="{1ED60A39-978C-4205-9C8B-54A5672BA268}" srcOrd="3" destOrd="0" presId="urn:microsoft.com/office/officeart/2011/layout/TabList"/>
    <dgm:cxn modelId="{7DA8C3C9-DEB2-4485-AEC1-3EC4FD46C3C2}" type="presParOf" srcId="{1ED60A39-978C-4205-9C8B-54A5672BA268}" destId="{1E92AE86-6CF3-469A-9C21-80E5D95EEC6F}" srcOrd="0" destOrd="0" presId="urn:microsoft.com/office/officeart/2011/layout/TabList"/>
    <dgm:cxn modelId="{2102AF60-F78B-4A12-A482-37F22F3C1B7C}" type="presParOf" srcId="{1ED60A39-978C-4205-9C8B-54A5672BA268}" destId="{CFA26250-C731-40A2-B896-97657D684870}" srcOrd="1" destOrd="0" presId="urn:microsoft.com/office/officeart/2011/layout/TabList"/>
    <dgm:cxn modelId="{7F9DA886-EE31-4616-9F48-5E039EDE251C}" type="presParOf" srcId="{1ED60A39-978C-4205-9C8B-54A5672BA268}" destId="{A460638A-E036-4596-A1AE-BA46854113B7}" srcOrd="2" destOrd="0" presId="urn:microsoft.com/office/officeart/2011/layout/TabList"/>
    <dgm:cxn modelId="{FE5F0C45-F030-4708-8483-0383E96009CD}" type="presParOf" srcId="{83D65BE5-7C6D-44E4-A40A-30ACF022C51D}" destId="{FBF751F8-7D21-4E06-BB12-70C2AFA1CE3B}" srcOrd="4" destOrd="0" presId="urn:microsoft.com/office/officeart/2011/layout/TabList"/>
    <dgm:cxn modelId="{C603B600-382C-477B-BB51-24E706C472E8}" type="presParOf" srcId="{83D65BE5-7C6D-44E4-A40A-30ACF022C51D}" destId="{64C8481E-517A-40E2-B376-900FD10907D8}" srcOrd="5" destOrd="0" presId="urn:microsoft.com/office/officeart/2011/layout/TabList"/>
    <dgm:cxn modelId="{AB7EA8D1-5CE5-4B88-8F41-80918BD0A497}" type="presParOf" srcId="{83D65BE5-7C6D-44E4-A40A-30ACF022C51D}" destId="{07E2B645-02F0-4A78-8448-5F70F097A054}" srcOrd="6" destOrd="0" presId="urn:microsoft.com/office/officeart/2011/layout/TabList"/>
    <dgm:cxn modelId="{224181D5-782B-4E10-8127-B2780847068D}" type="presParOf" srcId="{07E2B645-02F0-4A78-8448-5F70F097A054}" destId="{71D2DA23-9510-4F0D-A0F7-A448DCA46F99}" srcOrd="0" destOrd="0" presId="urn:microsoft.com/office/officeart/2011/layout/TabList"/>
    <dgm:cxn modelId="{7A271B18-213C-4E1A-AA95-896685F7E0DD}" type="presParOf" srcId="{07E2B645-02F0-4A78-8448-5F70F097A054}" destId="{7DF390EC-42EA-4A82-A79B-5D282729DBF4}" srcOrd="1" destOrd="0" presId="urn:microsoft.com/office/officeart/2011/layout/TabList"/>
    <dgm:cxn modelId="{D1A93C92-BF84-4133-99E1-5D9A78B10877}" type="presParOf" srcId="{07E2B645-02F0-4A78-8448-5F70F097A054}" destId="{56374078-1E38-4E97-8073-21E5117B6871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374078-1E38-4E97-8073-21E5117B6871}">
      <dsp:nvSpPr>
        <dsp:cNvPr id="0" name=""/>
        <dsp:cNvSpPr/>
      </dsp:nvSpPr>
      <dsp:spPr>
        <a:xfrm>
          <a:off x="0" y="4663089"/>
          <a:ext cx="487680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60638A-E036-4596-A1AE-BA46854113B7}">
      <dsp:nvSpPr>
        <dsp:cNvPr id="0" name=""/>
        <dsp:cNvSpPr/>
      </dsp:nvSpPr>
      <dsp:spPr>
        <a:xfrm>
          <a:off x="0" y="2660327"/>
          <a:ext cx="487680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C13BBE-00B2-40A0-916E-3B8BEE921E13}">
      <dsp:nvSpPr>
        <dsp:cNvPr id="0" name=""/>
        <dsp:cNvSpPr/>
      </dsp:nvSpPr>
      <dsp:spPr>
        <a:xfrm>
          <a:off x="0" y="657564"/>
          <a:ext cx="487680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61E00F-552D-4A7D-ADCC-F1BE9858641E}">
      <dsp:nvSpPr>
        <dsp:cNvPr id="0" name=""/>
        <dsp:cNvSpPr/>
      </dsp:nvSpPr>
      <dsp:spPr>
        <a:xfrm>
          <a:off x="1267967" y="985"/>
          <a:ext cx="3608832" cy="656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Task 1</a:t>
          </a:r>
        </a:p>
      </dsp:txBody>
      <dsp:txXfrm>
        <a:off x="1267967" y="985"/>
        <a:ext cx="3608832" cy="656579"/>
      </dsp:txXfrm>
    </dsp:sp>
    <dsp:sp modelId="{BD8267FF-7E03-429D-9955-BCAE226BD738}">
      <dsp:nvSpPr>
        <dsp:cNvPr id="0" name=""/>
        <dsp:cNvSpPr/>
      </dsp:nvSpPr>
      <dsp:spPr>
        <a:xfrm>
          <a:off x="0" y="985"/>
          <a:ext cx="1267968" cy="656579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Group A</a:t>
          </a:r>
          <a:endParaRPr lang="en-US" sz="2200" kern="1200" dirty="0"/>
        </a:p>
      </dsp:txBody>
      <dsp:txXfrm>
        <a:off x="32057" y="33042"/>
        <a:ext cx="1203854" cy="624522"/>
      </dsp:txXfrm>
    </dsp:sp>
    <dsp:sp modelId="{9FC14666-092A-4715-8BFB-304DA2BFC31A}">
      <dsp:nvSpPr>
        <dsp:cNvPr id="0" name=""/>
        <dsp:cNvSpPr/>
      </dsp:nvSpPr>
      <dsp:spPr>
        <a:xfrm>
          <a:off x="0" y="657564"/>
          <a:ext cx="4876800" cy="13133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Task 2</a:t>
          </a:r>
        </a:p>
      </dsp:txBody>
      <dsp:txXfrm>
        <a:off x="0" y="657564"/>
        <a:ext cx="4876800" cy="1313355"/>
      </dsp:txXfrm>
    </dsp:sp>
    <dsp:sp modelId="{1E92AE86-6CF3-469A-9C21-80E5D95EEC6F}">
      <dsp:nvSpPr>
        <dsp:cNvPr id="0" name=""/>
        <dsp:cNvSpPr/>
      </dsp:nvSpPr>
      <dsp:spPr>
        <a:xfrm>
          <a:off x="1267967" y="2003747"/>
          <a:ext cx="3608832" cy="656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Task 1</a:t>
          </a:r>
        </a:p>
      </dsp:txBody>
      <dsp:txXfrm>
        <a:off x="1267967" y="2003747"/>
        <a:ext cx="3608832" cy="656579"/>
      </dsp:txXfrm>
    </dsp:sp>
    <dsp:sp modelId="{CFA26250-C731-40A2-B896-97657D684870}">
      <dsp:nvSpPr>
        <dsp:cNvPr id="0" name=""/>
        <dsp:cNvSpPr/>
      </dsp:nvSpPr>
      <dsp:spPr>
        <a:xfrm>
          <a:off x="0" y="2003747"/>
          <a:ext cx="1267968" cy="656579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Group B</a:t>
          </a:r>
        </a:p>
      </dsp:txBody>
      <dsp:txXfrm>
        <a:off x="32057" y="2035804"/>
        <a:ext cx="1203854" cy="624522"/>
      </dsp:txXfrm>
    </dsp:sp>
    <dsp:sp modelId="{FBF751F8-7D21-4E06-BB12-70C2AFA1CE3B}">
      <dsp:nvSpPr>
        <dsp:cNvPr id="0" name=""/>
        <dsp:cNvSpPr/>
      </dsp:nvSpPr>
      <dsp:spPr>
        <a:xfrm>
          <a:off x="0" y="2660327"/>
          <a:ext cx="4876800" cy="13133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Task 2</a:t>
          </a:r>
        </a:p>
      </dsp:txBody>
      <dsp:txXfrm>
        <a:off x="0" y="2660327"/>
        <a:ext cx="4876800" cy="1313355"/>
      </dsp:txXfrm>
    </dsp:sp>
    <dsp:sp modelId="{71D2DA23-9510-4F0D-A0F7-A448DCA46F99}">
      <dsp:nvSpPr>
        <dsp:cNvPr id="0" name=""/>
        <dsp:cNvSpPr/>
      </dsp:nvSpPr>
      <dsp:spPr>
        <a:xfrm>
          <a:off x="1267967" y="4006510"/>
          <a:ext cx="3608832" cy="656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Task 1</a:t>
          </a:r>
        </a:p>
      </dsp:txBody>
      <dsp:txXfrm>
        <a:off x="1267967" y="4006510"/>
        <a:ext cx="3608832" cy="656579"/>
      </dsp:txXfrm>
    </dsp:sp>
    <dsp:sp modelId="{7DF390EC-42EA-4A82-A79B-5D282729DBF4}">
      <dsp:nvSpPr>
        <dsp:cNvPr id="0" name=""/>
        <dsp:cNvSpPr/>
      </dsp:nvSpPr>
      <dsp:spPr>
        <a:xfrm>
          <a:off x="0" y="4006510"/>
          <a:ext cx="1267968" cy="656579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Group C</a:t>
          </a:r>
        </a:p>
      </dsp:txBody>
      <dsp:txXfrm>
        <a:off x="32057" y="4038567"/>
        <a:ext cx="1203854" cy="6245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EF702-0714-4E08-A299-FB7CD6DD53DC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F021-7EF0-4BDC-ABAA-3F31888D2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08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835DD-85A7-4A1D-B5D6-4471BFC8E4FB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45845-826A-4014-B98A-97266F305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869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45845-826A-4014-B98A-97266F3057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538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45845-826A-4014-B98A-97266F3057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136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45845-826A-4014-B98A-97266F3057F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435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45845-826A-4014-B98A-97266F3057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381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45845-826A-4014-B98A-97266F3057F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630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19BA0-A3F1-4AE0-A095-A691F325988D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0332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9DF06-9503-4BFC-9BDB-01518A2C34BB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7568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D803-E824-49BC-A33E-A6A786BEDB3D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356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D3032-ACFF-440E-8C29-E047F0CC3352}" type="datetime1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51548" y="969336"/>
            <a:ext cx="4873752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7051548" y="328278"/>
            <a:ext cx="4873752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908975" y="969336"/>
            <a:ext cx="4873752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8975" y="328278"/>
            <a:ext cx="4873752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1234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1200" userDrawn="1">
          <p15:clr>
            <a:srgbClr val="FBAE40"/>
          </p15:clr>
        </p15:guide>
        <p15:guide id="3" pos="751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4E8E-6132-4C3E-8FAF-08614718A4E8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6539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C1BA8-14CB-402F-AB5D-65EFB4CEE9BA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9644" y="2600325"/>
            <a:ext cx="10382612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812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792A-0B0D-4D75-99F7-2870465BBD14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61629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  <p15:guide id="2" pos="1200" userDrawn="1">
          <p15:clr>
            <a:srgbClr val="FBAE40"/>
          </p15:clr>
        </p15:guide>
        <p15:guide id="3" pos="7512" userDrawn="1">
          <p15:clr>
            <a:srgbClr val="FBAE40"/>
          </p15:clr>
        </p15:guide>
        <p15:guide id="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A14D2-C15B-4C78-A526-4D8666FA99F8}" type="datetime1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51548" y="969336"/>
            <a:ext cx="4873752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7051548" y="328278"/>
            <a:ext cx="4873752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908975" y="969336"/>
            <a:ext cx="4873752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8975" y="328278"/>
            <a:ext cx="4873752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0490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1200" userDrawn="1">
          <p15:clr>
            <a:srgbClr val="FBAE40"/>
          </p15:clr>
        </p15:guide>
        <p15:guide id="2" pos="751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F1A27-4218-4094-BEAE-9A3589DB2B89}" type="datetime1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5087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3632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50000">
                <a:schemeClr val="bg2"/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9AB3-3BFC-4457-B471-ADCDC73FC5EE}" type="datetime1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59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905000" y="2133601"/>
            <a:ext cx="95758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0674-BE8F-4CEA-9736-5FEE3AB227F1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905000" y="1406964"/>
            <a:ext cx="5516078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16778"/>
            <a:ext cx="5516078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983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120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-3632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50000">
                <a:schemeClr val="bg2"/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953A3-A3BE-4323-8A5F-3F3FB07EB2DE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 eaLnBrk="1" latinLnBrk="0" hangingPunct="1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076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93063ED-E45C-4ACA-BFCF-74D8FA5A001B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tx2"/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tx2"/>
                </a:solidFill>
                <a:effectLst/>
              </a:defRPr>
            </a:lvl1pPr>
            <a:extLst/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0" y="-3632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50000">
                <a:schemeClr val="bg2"/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13023" y="-5589"/>
            <a:ext cx="1482350" cy="6868109"/>
            <a:chOff x="-13023" y="-5589"/>
            <a:chExt cx="1482350" cy="6868109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20147" y="-5589"/>
              <a:ext cx="1397008" cy="6858000"/>
              <a:chOff x="1097" y="-4624"/>
              <a:chExt cx="1397008" cy="6857406"/>
            </a:xfrm>
          </p:grpSpPr>
          <p:sp>
            <p:nvSpPr>
              <p:cNvPr id="18" name="Freeform 4"/>
              <p:cNvSpPr>
                <a:spLocks/>
              </p:cNvSpPr>
              <p:nvPr/>
            </p:nvSpPr>
            <p:spPr bwMode="ltGray">
              <a:xfrm flipH="1">
                <a:off x="13149" y="-4624"/>
                <a:ext cx="1367425" cy="6837767"/>
              </a:xfrm>
              <a:custGeom>
                <a:avLst/>
                <a:gdLst>
                  <a:gd name="T0" fmla="*/ 0 w 1000"/>
                  <a:gd name="T1" fmla="*/ 0 h 720"/>
                  <a:gd name="T2" fmla="*/ 0 w 1000"/>
                  <a:gd name="T3" fmla="*/ 720 h 720"/>
                  <a:gd name="T4" fmla="*/ 1000 w 1000"/>
                  <a:gd name="T5" fmla="*/ 720 h 720"/>
                  <a:gd name="T6" fmla="*/ 1000 w 1000"/>
                  <a:gd name="T7" fmla="*/ 0 h 720"/>
                  <a:gd name="T8" fmla="*/ 0 w 1000"/>
                  <a:gd name="T9" fmla="*/ 0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Freeform 5"/>
              <p:cNvSpPr>
                <a:spLocks/>
              </p:cNvSpPr>
              <p:nvPr/>
            </p:nvSpPr>
            <p:spPr bwMode="ltGray">
              <a:xfrm flipH="1">
                <a:off x="13149" y="1692618"/>
                <a:ext cx="1367425" cy="501079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ltGray">
              <a:xfrm flipH="1">
                <a:off x="14245" y="1286160"/>
                <a:ext cx="1367425" cy="502269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Freeform 7"/>
              <p:cNvSpPr>
                <a:spLocks/>
              </p:cNvSpPr>
              <p:nvPr/>
            </p:nvSpPr>
            <p:spPr bwMode="ltGray">
              <a:xfrm flipH="1">
                <a:off x="13149" y="148913"/>
                <a:ext cx="1367425" cy="303504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Freeform 8"/>
              <p:cNvSpPr>
                <a:spLocks/>
              </p:cNvSpPr>
              <p:nvPr/>
            </p:nvSpPr>
            <p:spPr bwMode="ltGray">
              <a:xfrm flipH="1">
                <a:off x="14245" y="983847"/>
                <a:ext cx="1367425" cy="3499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ltGray">
              <a:xfrm flipH="1">
                <a:off x="14245" y="679152"/>
                <a:ext cx="1367425" cy="430857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Freeform 10"/>
              <p:cNvSpPr>
                <a:spLocks/>
              </p:cNvSpPr>
              <p:nvPr/>
            </p:nvSpPr>
            <p:spPr bwMode="ltGray">
              <a:xfrm flipH="1">
                <a:off x="13149" y="371483"/>
                <a:ext cx="1384956" cy="374917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Freeform 11"/>
              <p:cNvSpPr>
                <a:spLocks/>
              </p:cNvSpPr>
              <p:nvPr/>
            </p:nvSpPr>
            <p:spPr bwMode="ltGray">
              <a:xfrm flipH="1">
                <a:off x="2192" y="3939738"/>
                <a:ext cx="1367425" cy="501079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ltGray">
              <a:xfrm flipH="1">
                <a:off x="3288" y="3533280"/>
                <a:ext cx="1367425" cy="502269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3"/>
              <p:cNvSpPr>
                <a:spLocks/>
              </p:cNvSpPr>
              <p:nvPr/>
            </p:nvSpPr>
            <p:spPr bwMode="ltGray">
              <a:xfrm flipH="1">
                <a:off x="2192" y="2394843"/>
                <a:ext cx="1367425" cy="303504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Freeform 14"/>
              <p:cNvSpPr>
                <a:spLocks/>
              </p:cNvSpPr>
              <p:nvPr/>
            </p:nvSpPr>
            <p:spPr bwMode="ltGray">
              <a:xfrm flipH="1">
                <a:off x="3288" y="3229776"/>
                <a:ext cx="1367425" cy="3499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Freeform 15"/>
              <p:cNvSpPr>
                <a:spLocks/>
              </p:cNvSpPr>
              <p:nvPr/>
            </p:nvSpPr>
            <p:spPr bwMode="ltGray">
              <a:xfrm flipH="1">
                <a:off x="2192" y="2926868"/>
                <a:ext cx="1367425" cy="429666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Freeform 16"/>
              <p:cNvSpPr>
                <a:spLocks/>
              </p:cNvSpPr>
              <p:nvPr/>
            </p:nvSpPr>
            <p:spPr bwMode="ltGray">
              <a:xfrm flipH="1">
                <a:off x="3288" y="2616817"/>
                <a:ext cx="1384956" cy="376107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Freeform 17"/>
              <p:cNvSpPr>
                <a:spLocks/>
              </p:cNvSpPr>
              <p:nvPr/>
            </p:nvSpPr>
            <p:spPr bwMode="ltGray">
              <a:xfrm flipH="1">
                <a:off x="13149" y="4970461"/>
                <a:ext cx="1367425" cy="501079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Freeform 18"/>
              <p:cNvSpPr>
                <a:spLocks/>
              </p:cNvSpPr>
              <p:nvPr/>
            </p:nvSpPr>
            <p:spPr bwMode="ltGray">
              <a:xfrm flipH="1">
                <a:off x="14245" y="4564004"/>
                <a:ext cx="1367425" cy="502269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Freeform 19"/>
              <p:cNvSpPr>
                <a:spLocks/>
              </p:cNvSpPr>
              <p:nvPr/>
            </p:nvSpPr>
            <p:spPr bwMode="ltGray">
              <a:xfrm flipH="1">
                <a:off x="2192" y="5672686"/>
                <a:ext cx="1367425" cy="303504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Freeform 20"/>
              <p:cNvSpPr>
                <a:spLocks/>
              </p:cNvSpPr>
              <p:nvPr/>
            </p:nvSpPr>
            <p:spPr bwMode="ltGray">
              <a:xfrm rot="16200000" flipH="1">
                <a:off x="512729" y="5994798"/>
                <a:ext cx="346352" cy="1369616"/>
              </a:xfrm>
              <a:custGeom>
                <a:avLst/>
                <a:gdLst>
                  <a:gd name="T0" fmla="*/ 0 w 291"/>
                  <a:gd name="T1" fmla="*/ 624 h 625"/>
                  <a:gd name="T2" fmla="*/ 291 w 291"/>
                  <a:gd name="T3" fmla="*/ 625 h 625"/>
                  <a:gd name="T4" fmla="*/ 291 w 291"/>
                  <a:gd name="T5" fmla="*/ 6 h 625"/>
                  <a:gd name="T6" fmla="*/ 0 w 291"/>
                  <a:gd name="T7" fmla="*/ 0 h 625"/>
                  <a:gd name="T8" fmla="*/ 0 w 291"/>
                  <a:gd name="T9" fmla="*/ 624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Freeform 21"/>
              <p:cNvSpPr>
                <a:spLocks/>
              </p:cNvSpPr>
              <p:nvPr/>
            </p:nvSpPr>
            <p:spPr bwMode="ltGray">
              <a:xfrm flipH="1">
                <a:off x="2192" y="6204711"/>
                <a:ext cx="1367425" cy="429666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Freeform 22"/>
              <p:cNvSpPr>
                <a:spLocks/>
              </p:cNvSpPr>
              <p:nvPr/>
            </p:nvSpPr>
            <p:spPr bwMode="ltGray">
              <a:xfrm flipH="1">
                <a:off x="3288" y="5894661"/>
                <a:ext cx="1384956" cy="376107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6" name="Freeform 23"/>
            <p:cNvSpPr>
              <a:spLocks/>
            </p:cNvSpPr>
            <p:nvPr/>
          </p:nvSpPr>
          <p:spPr bwMode="ltGray">
            <a:xfrm rot="16200000" flipH="1">
              <a:off x="-2995169" y="2977523"/>
              <a:ext cx="6867143" cy="902851"/>
            </a:xfrm>
            <a:custGeom>
              <a:avLst/>
              <a:gdLst>
                <a:gd name="T0" fmla="*/ 0 w 5762"/>
                <a:gd name="T1" fmla="*/ 196 h 385"/>
                <a:gd name="T2" fmla="*/ 5762 w 5762"/>
                <a:gd name="T3" fmla="*/ 188 h 385"/>
                <a:gd name="T4" fmla="*/ 5762 w 5762"/>
                <a:gd name="T5" fmla="*/ 4 h 385"/>
                <a:gd name="T6" fmla="*/ 0 w 5762"/>
                <a:gd name="T7" fmla="*/ 0 h 385"/>
                <a:gd name="T8" fmla="*/ 0 w 5762"/>
                <a:gd name="T9" fmla="*/ 19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ltGray">
            <a:xfrm rot="16200000" flipH="1">
              <a:off x="-2170536" y="3221067"/>
              <a:ext cx="6865553" cy="414172"/>
            </a:xfrm>
            <a:custGeom>
              <a:avLst/>
              <a:gdLst>
                <a:gd name="T0" fmla="*/ 0 w 5761"/>
                <a:gd name="T1" fmla="*/ 28 h 189"/>
                <a:gd name="T2" fmla="*/ 5761 w 5761"/>
                <a:gd name="T3" fmla="*/ 0 h 189"/>
                <a:gd name="T4" fmla="*/ 5761 w 5761"/>
                <a:gd name="T5" fmla="*/ 189 h 189"/>
                <a:gd name="T6" fmla="*/ 1 w 5761"/>
                <a:gd name="T7" fmla="*/ 189 h 189"/>
                <a:gd name="T8" fmla="*/ 0 w 5761"/>
                <a:gd name="T9" fmla="*/ 2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" name="Text Placeholder 8"/>
          <p:cNvSpPr>
            <a:spLocks noGrp="1"/>
          </p:cNvSpPr>
          <p:nvPr userDrawn="1"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 userDrawn="1"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14842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68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Subtitle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Title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77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List</a:t>
            </a:r>
          </a:p>
        </p:txBody>
      </p:sp>
    </p:spTree>
    <p:extLst>
      <p:ext uri="{BB962C8B-B14F-4D97-AF65-F5344CB8AC3E}">
        <p14:creationId xmlns:p14="http://schemas.microsoft.com/office/powerpoint/2010/main" val="3168961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 title="Chart sample"/>
          <p:cNvGraphicFramePr>
            <a:graphicFrameLocks noGrp="1"/>
          </p:cNvGraphicFramePr>
          <p:nvPr>
            <p:ph idx="1"/>
            <p:extLst/>
          </p:nvPr>
        </p:nvGraphicFramePr>
        <p:xfrm>
          <a:off x="1914525" y="1447800"/>
          <a:ext cx="9996488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 title="Title and Content Layout with Chart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97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graphicFrame>
        <p:nvGraphicFramePr>
          <p:cNvPr id="4" name="Content Placeholder 3" title="Table sample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1914525" y="1524000"/>
          <a:ext cx="4876800" cy="208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0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3417" marR="934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A</a:t>
                      </a:r>
                    </a:p>
                  </a:txBody>
                  <a:tcPr marL="93417" marR="934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B</a:t>
                      </a:r>
                    </a:p>
                  </a:txBody>
                  <a:tcPr marL="93417" marR="9341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marL="93417" marR="934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marL="93417" marR="934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</a:t>
                      </a:r>
                    </a:p>
                  </a:txBody>
                  <a:tcPr marL="93417" marR="93417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marL="93417" marR="934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marL="93417" marR="934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marL="93417" marR="93417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marL="93417" marR="934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marL="93417" marR="934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marL="93417" marR="93417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8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 title="SmartArt samp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13169450"/>
              </p:ext>
            </p:extLst>
          </p:nvPr>
        </p:nvGraphicFramePr>
        <p:xfrm>
          <a:off x="7034213" y="1524000"/>
          <a:ext cx="4876800" cy="466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SmartArt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135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d's tie design 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Dad's tie design template" id="{D38B957D-588F-4953-A2A4-8835E8F79C65}" vid="{09887BB5-A875-44C0-9AF9-8FE92BB7EC5A}"/>
    </a:ext>
  </a:extLst>
</a:theme>
</file>

<file path=ppt/theme/theme2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C979567-0D27-4E98-9101-139E4F27BE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Dad's tie design slides</Template>
  <TotalTime>0</TotalTime>
  <Words>100</Words>
  <Application>Microsoft Office PowerPoint</Application>
  <PresentationFormat>Widescreen</PresentationFormat>
  <Paragraphs>41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Century Gothic</vt:lpstr>
      <vt:lpstr>Palatino Linotype</vt:lpstr>
      <vt:lpstr>Verdana</vt:lpstr>
      <vt:lpstr>Wingdings 2</vt:lpstr>
      <vt:lpstr>Dad's tie design template</vt:lpstr>
      <vt:lpstr>Title Layout</vt:lpstr>
      <vt:lpstr>Title and Content Layout with List</vt:lpstr>
      <vt:lpstr>Title and Content Layout with Chart</vt:lpstr>
      <vt:lpstr>Two Content Layout with Table</vt:lpstr>
      <vt:lpstr>Two Content Layout with SmartArt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2017-06-14T06:43:51Z</dcterms:created>
  <dcterms:modified xsi:type="dcterms:W3CDTF">2017-06-14T06:46:33Z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TC034605139991</vt:lpwstr>
  </property>
</Properties>
</file>