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2"/>
  </p:sldMasterIdLst>
  <p:notesMasterIdLst>
    <p:notesMasterId r:id="rId10"/>
  </p:notesMasterIdLst>
  <p:handoutMasterIdLst>
    <p:handoutMasterId r:id="rId11"/>
  </p:handoutMasterIdLst>
  <p:sldIdLst>
    <p:sldId id="270" r:id="rId3"/>
    <p:sldId id="271" r:id="rId4"/>
    <p:sldId id="272" r:id="rId5"/>
    <p:sldId id="273" r:id="rId6"/>
    <p:sldId id="274" r:id="rId7"/>
    <p:sldId id="275" r:id="rId8"/>
    <p:sldId id="27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9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60" y="60"/>
      </p:cViewPr>
      <p:guideLst>
        <p:guide orient="horz" pos="2160"/>
        <p:guide pos="3840"/>
        <p:guide orient="horz" pos="396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253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DC3787-D225-4F78-8E71-4DD8FC1EC8F1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B2D29-8AC0-4FB1-933D-AD24ECC435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5408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E625E-096F-494B-B7CE-A49E276A3A39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2C895-EB1C-4157-9E46-0DF3298BA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668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2C895-EB1C-4157-9E46-0DF3298BA9C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37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2C895-EB1C-4157-9E46-0DF3298BA9C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685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gradFill rotWithShape="1">
          <a:gsLst>
            <a:gs pos="0">
              <a:schemeClr val="bg2"/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accent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5FB4A4D-BEB3-42DE-8D0E-DB8F0B5DA3ED}" type="datetime1">
              <a:rPr lang="en-US" smtClean="0"/>
              <a:t>6/14/2017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Picture Placeholder 7" title="Product photo placeholder"/>
          <p:cNvSpPr>
            <a:spLocks noGrp="1"/>
          </p:cNvSpPr>
          <p:nvPr>
            <p:ph type="pic" sz="quarter" idx="13" hasCustomPrompt="1"/>
          </p:nvPr>
        </p:nvSpPr>
        <p:spPr>
          <a:xfrm>
            <a:off x="1195939" y="2695635"/>
            <a:ext cx="4414838" cy="3551578"/>
          </a:xfrm>
        </p:spPr>
        <p:txBody>
          <a:bodyPr/>
          <a:lstStyle>
            <a:lvl1pPr marL="68580" indent="0">
              <a:buNone/>
              <a:defRPr/>
            </a:lvl1pPr>
          </a:lstStyle>
          <a:p>
            <a:r>
              <a:rPr lang="en-US" dirty="0"/>
              <a:t>Insert product photo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47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A557D-1DB1-46C0-998A-94433545C341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57315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610B-0B0E-4C6C-A7A6-0853CA34DDCA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8123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C144-8206-4C57-B7F2-12168FDC6C23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81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8FB8-1142-402E-8BCA-4DC30F103E56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03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BCBAD-D360-40D3-A33A-B189CE27C2FB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6945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471D-48A1-4899-AFFF-8ACC56D03BF3}" type="datetime1">
              <a:rPr lang="en-US" smtClean="0"/>
              <a:t>6/14/2017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415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0513-7D68-4635-8489-06A9AFAAD13D}" type="datetime1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8221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736AC-4807-4E91-B671-F9B91617C7B3}" type="datetime1">
              <a:rPr lang="en-US" smtClean="0"/>
              <a:t>6/14/2017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13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2DBCC-10C7-4CB5-9734-C5542D870FBB}" type="datetime1">
              <a:rPr lang="en-US" smtClean="0"/>
              <a:t>6/14/2017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1196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46AD-5C1D-4E35-A3CE-CF8952DE9936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9215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ED287B1-10B2-498E-AB88-8F08CA169E5C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39097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559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864" userDrawn="1">
          <p15:clr>
            <a:srgbClr val="F26B43"/>
          </p15:clr>
        </p15:guide>
        <p15:guide id="3" pos="67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 title="Product photo placeholder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2" name="Picture 1" title="Logo placehold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798" y="378709"/>
            <a:ext cx="2647950" cy="1447800"/>
          </a:xfrm>
          <a:prstGeom prst="rect">
            <a:avLst/>
          </a:prstGeom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Product Name</a:t>
            </a:r>
          </a:p>
        </p:txBody>
      </p:sp>
    </p:spTree>
    <p:extLst>
      <p:ext uri="{BB962C8B-B14F-4D97-AF65-F5344CB8AC3E}">
        <p14:creationId xmlns:p14="http://schemas.microsoft.com/office/powerpoint/2010/main" val="228929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Briefly describe the product or service, the user problems it solves, and the audience for which it is intended.</a:t>
            </a:r>
          </a:p>
          <a:p>
            <a:r>
              <a:rPr lang="en-US" dirty="0"/>
              <a:t>Outline different models available.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400112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Use several slides to outline the features of your product.</a:t>
            </a:r>
          </a:p>
          <a:p>
            <a:pPr lvl="0"/>
            <a:r>
              <a:rPr lang="en-US" dirty="0"/>
              <a:t>Group features in logical categories, using one slide per category.</a:t>
            </a:r>
          </a:p>
          <a:p>
            <a:pPr lvl="0"/>
            <a:r>
              <a:rPr lang="en-US" dirty="0"/>
              <a:t>Be sure to state the user benefit of each feature.</a:t>
            </a:r>
          </a:p>
          <a:p>
            <a:pPr lvl="0"/>
            <a:r>
              <a:rPr lang="en-US" dirty="0"/>
              <a:t>Use one slide per model, if appropriate.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Features &amp; Benefits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66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Discuss how the product or service can be used by different groups, giving real user examples where possible.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502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For products, give relevant technical specifications, using as many slides as necessary.</a:t>
            </a:r>
          </a:p>
          <a:p>
            <a:pPr lvl="0"/>
            <a:r>
              <a:rPr lang="en-US" dirty="0"/>
              <a:t>For services, detail the terms and conditions under which the service is offered.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Specifications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35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Detail the product models available and list specific prices for each model and additional options.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694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List availability dates.</a:t>
            </a:r>
          </a:p>
          <a:p>
            <a:pPr lvl="0"/>
            <a:r>
              <a:rPr lang="en-US" dirty="0"/>
              <a:t>Describe where product can be purchased, or where to direct orders.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Availability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102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oduct overview presentation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oduct overview presentation" id="{6ACF8B74-772D-4D90-B191-4261B820ED3A}" vid="{C96F654D-C5F0-4A1D-9AEE-172CC6481E1A}"/>
    </a:ext>
  </a:extLst>
</a:theme>
</file>

<file path=ppt/theme/theme2.xml><?xml version="1.0" encoding="utf-8"?>
<a:theme xmlns:a="http://schemas.openxmlformats.org/drawingml/2006/main" name="Office Theme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AE9961A-FBB7-489A-81A4-8F8F99419F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product overview presentation</Template>
  <TotalTime>0</TotalTime>
  <Words>165</Words>
  <Application>Microsoft Office PowerPoint</Application>
  <PresentationFormat>Widescreen</PresentationFormat>
  <Paragraphs>21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Century Gothic</vt:lpstr>
      <vt:lpstr>Wingdings 2</vt:lpstr>
      <vt:lpstr>Product overview presentation</vt:lpstr>
      <vt:lpstr>Product Name</vt:lpstr>
      <vt:lpstr>Overview</vt:lpstr>
      <vt:lpstr>Features &amp; Benefits</vt:lpstr>
      <vt:lpstr>Applications</vt:lpstr>
      <vt:lpstr>Specifications</vt:lpstr>
      <vt:lpstr>Pricing</vt:lpstr>
      <vt:lpstr>Availability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 Name</dc:title>
  <dc:creator>Alex</dc:creator>
  <cp:keywords/>
  <cp:lastModifiedBy>Alex</cp:lastModifiedBy>
  <cp:revision>1</cp:revision>
  <dcterms:created xsi:type="dcterms:W3CDTF">2017-06-14T08:44:56Z</dcterms:created>
  <dcterms:modified xsi:type="dcterms:W3CDTF">2017-06-14T08:45:12Z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TC034605439991</vt:lpwstr>
  </property>
</Properties>
</file>