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4"/>
  </p:notesMasterIdLst>
  <p:handoutMasterIdLst>
    <p:handoutMasterId r:id="rId15"/>
  </p:handoutMasterIdLst>
  <p:sldIdLst>
    <p:sldId id="277" r:id="rId3"/>
    <p:sldId id="267" r:id="rId4"/>
    <p:sldId id="268" r:id="rId5"/>
    <p:sldId id="270" r:id="rId6"/>
    <p:sldId id="269" r:id="rId7"/>
    <p:sldId id="271" r:id="rId8"/>
    <p:sldId id="272" r:id="rId9"/>
    <p:sldId id="273" r:id="rId10"/>
    <p:sldId id="274" r:id="rId11"/>
    <p:sldId id="275" r:id="rId12"/>
    <p:sldId id="27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9DCAF9ED-07DC-4A11-8D7F-57B35C25682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2994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005-4E73-9BD4-D4476920D4B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005-4E73-9BD4-D4476920D4B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005-4E73-9BD4-D4476920D4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6882104"/>
        <c:axId val="166885632"/>
      </c:barChart>
      <c:catAx>
        <c:axId val="1668821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6885632"/>
        <c:crosses val="autoZero"/>
        <c:auto val="1"/>
        <c:lblAlgn val="ctr"/>
        <c:lblOffset val="100"/>
        <c:noMultiLvlLbl val="0"/>
      </c:catAx>
      <c:valAx>
        <c:axId val="1668856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68821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791974-9F08-42C6-B4F2-02B9136A72C7}" type="doc">
      <dgm:prSet loTypeId="urn:microsoft.com/office/officeart/2005/8/layout/pyramid4" loCatId="relationship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C6FFA61-6A5E-4A07-B0CD-657A6016A538}">
      <dgm:prSet phldrT="[Text]"/>
      <dgm:spPr/>
      <dgm:t>
        <a:bodyPr/>
        <a:lstStyle/>
        <a:p>
          <a:r>
            <a:rPr lang="en-US" dirty="0"/>
            <a:t>Group A</a:t>
          </a:r>
        </a:p>
      </dgm:t>
    </dgm:pt>
    <dgm:pt modelId="{BE5D8AB6-D1DC-4693-9520-9749A9B2666C}" type="parTrans" cxnId="{144421FE-CAF2-4745-BAE1-6B88FC778DDF}">
      <dgm:prSet/>
      <dgm:spPr/>
      <dgm:t>
        <a:bodyPr/>
        <a:lstStyle/>
        <a:p>
          <a:endParaRPr lang="en-US"/>
        </a:p>
      </dgm:t>
    </dgm:pt>
    <dgm:pt modelId="{716E4D6C-03E8-4365-AF21-1602BE3722FD}" type="sibTrans" cxnId="{144421FE-CAF2-4745-BAE1-6B88FC778DDF}">
      <dgm:prSet/>
      <dgm:spPr/>
      <dgm:t>
        <a:bodyPr/>
        <a:lstStyle/>
        <a:p>
          <a:endParaRPr lang="en-US"/>
        </a:p>
      </dgm:t>
    </dgm:pt>
    <dgm:pt modelId="{E94ADD85-26B8-44AF-BE89-A44A734EC3B8}">
      <dgm:prSet phldrT="[Text]"/>
      <dgm:spPr/>
      <dgm:t>
        <a:bodyPr/>
        <a:lstStyle/>
        <a:p>
          <a:r>
            <a:rPr lang="en-US" dirty="0"/>
            <a:t>Group B</a:t>
          </a:r>
        </a:p>
      </dgm:t>
    </dgm:pt>
    <dgm:pt modelId="{80CC2F95-912D-4EB2-A7A7-15A75A534300}" type="parTrans" cxnId="{35C3B619-E840-4AFF-B602-C4F3A3844CC0}">
      <dgm:prSet/>
      <dgm:spPr/>
      <dgm:t>
        <a:bodyPr/>
        <a:lstStyle/>
        <a:p>
          <a:endParaRPr lang="en-US"/>
        </a:p>
      </dgm:t>
    </dgm:pt>
    <dgm:pt modelId="{BD64D4FA-33E1-4A93-8ABA-E777D7BBB411}" type="sibTrans" cxnId="{35C3B619-E840-4AFF-B602-C4F3A3844CC0}">
      <dgm:prSet/>
      <dgm:spPr/>
      <dgm:t>
        <a:bodyPr/>
        <a:lstStyle/>
        <a:p>
          <a:endParaRPr lang="en-US"/>
        </a:p>
      </dgm:t>
    </dgm:pt>
    <dgm:pt modelId="{52C59E2E-30E9-45A1-A2DB-B56219AA5D23}">
      <dgm:prSet phldrT="[Text]"/>
      <dgm:spPr/>
      <dgm:t>
        <a:bodyPr/>
        <a:lstStyle/>
        <a:p>
          <a:r>
            <a:rPr lang="en-US" dirty="0"/>
            <a:t>Group C</a:t>
          </a:r>
        </a:p>
      </dgm:t>
    </dgm:pt>
    <dgm:pt modelId="{8E439CEF-6BC2-43D4-A93F-DA8490341D46}" type="parTrans" cxnId="{D97B6FBA-E602-4236-BD00-95D5F8708F52}">
      <dgm:prSet/>
      <dgm:spPr/>
      <dgm:t>
        <a:bodyPr/>
        <a:lstStyle/>
        <a:p>
          <a:endParaRPr lang="en-US"/>
        </a:p>
      </dgm:t>
    </dgm:pt>
    <dgm:pt modelId="{F39575F8-5912-4830-B03F-ECBE8EE9EE03}" type="sibTrans" cxnId="{D97B6FBA-E602-4236-BD00-95D5F8708F52}">
      <dgm:prSet/>
      <dgm:spPr/>
      <dgm:t>
        <a:bodyPr/>
        <a:lstStyle/>
        <a:p>
          <a:endParaRPr lang="en-US"/>
        </a:p>
      </dgm:t>
    </dgm:pt>
    <dgm:pt modelId="{6D62B7E6-A7B7-474F-B145-0ABFE7C798BD}">
      <dgm:prSet phldrT="[Text]"/>
      <dgm:spPr/>
      <dgm:t>
        <a:bodyPr/>
        <a:lstStyle/>
        <a:p>
          <a:r>
            <a:rPr lang="en-US" dirty="0"/>
            <a:t>Group D</a:t>
          </a:r>
        </a:p>
      </dgm:t>
    </dgm:pt>
    <dgm:pt modelId="{7F511E78-494F-4CB3-BAFB-7289787ECC3D}" type="parTrans" cxnId="{6CF9C0DB-996D-40CB-A9CF-8BA6E74C1E3F}">
      <dgm:prSet/>
      <dgm:spPr/>
      <dgm:t>
        <a:bodyPr/>
        <a:lstStyle/>
        <a:p>
          <a:endParaRPr lang="en-US"/>
        </a:p>
      </dgm:t>
    </dgm:pt>
    <dgm:pt modelId="{8BF8ECB4-4667-4B36-A63D-886D2F45FE49}" type="sibTrans" cxnId="{6CF9C0DB-996D-40CB-A9CF-8BA6E74C1E3F}">
      <dgm:prSet/>
      <dgm:spPr/>
      <dgm:t>
        <a:bodyPr/>
        <a:lstStyle/>
        <a:p>
          <a:endParaRPr lang="en-US"/>
        </a:p>
      </dgm:t>
    </dgm:pt>
    <dgm:pt modelId="{8B586D5B-1BA8-4794-842B-98B691C3928B}" type="pres">
      <dgm:prSet presAssocID="{C7791974-9F08-42C6-B4F2-02B9136A72C7}" presName="compositeShape" presStyleCnt="0">
        <dgm:presLayoutVars>
          <dgm:chMax val="9"/>
          <dgm:dir/>
          <dgm:resizeHandles val="exact"/>
        </dgm:presLayoutVars>
      </dgm:prSet>
      <dgm:spPr/>
    </dgm:pt>
    <dgm:pt modelId="{E9D1B414-4301-4553-9DAF-ACE9902D6950}" type="pres">
      <dgm:prSet presAssocID="{C7791974-9F08-42C6-B4F2-02B9136A72C7}" presName="triangle1" presStyleLbl="node1" presStyleIdx="0" presStyleCnt="4">
        <dgm:presLayoutVars>
          <dgm:bulletEnabled val="1"/>
        </dgm:presLayoutVars>
      </dgm:prSet>
      <dgm:spPr/>
    </dgm:pt>
    <dgm:pt modelId="{45B33EA1-8640-46B4-88FF-887F47189AD6}" type="pres">
      <dgm:prSet presAssocID="{C7791974-9F08-42C6-B4F2-02B9136A72C7}" presName="triangle2" presStyleLbl="node1" presStyleIdx="1" presStyleCnt="4">
        <dgm:presLayoutVars>
          <dgm:bulletEnabled val="1"/>
        </dgm:presLayoutVars>
      </dgm:prSet>
      <dgm:spPr/>
    </dgm:pt>
    <dgm:pt modelId="{5CE8AFD8-8F11-477A-AD8A-938650EC8062}" type="pres">
      <dgm:prSet presAssocID="{C7791974-9F08-42C6-B4F2-02B9136A72C7}" presName="triangle3" presStyleLbl="node1" presStyleIdx="2" presStyleCnt="4">
        <dgm:presLayoutVars>
          <dgm:bulletEnabled val="1"/>
        </dgm:presLayoutVars>
      </dgm:prSet>
      <dgm:spPr/>
    </dgm:pt>
    <dgm:pt modelId="{8A34865A-29F3-4612-BD60-25517D3937BB}" type="pres">
      <dgm:prSet presAssocID="{C7791974-9F08-42C6-B4F2-02B9136A72C7}" presName="triangle4" presStyleLbl="node1" presStyleIdx="3" presStyleCnt="4">
        <dgm:presLayoutVars>
          <dgm:bulletEnabled val="1"/>
        </dgm:presLayoutVars>
      </dgm:prSet>
      <dgm:spPr/>
    </dgm:pt>
  </dgm:ptLst>
  <dgm:cxnLst>
    <dgm:cxn modelId="{35C3B619-E840-4AFF-B602-C4F3A3844CC0}" srcId="{C7791974-9F08-42C6-B4F2-02B9136A72C7}" destId="{E94ADD85-26B8-44AF-BE89-A44A734EC3B8}" srcOrd="1" destOrd="0" parTransId="{80CC2F95-912D-4EB2-A7A7-15A75A534300}" sibTransId="{BD64D4FA-33E1-4A93-8ABA-E777D7BBB411}"/>
    <dgm:cxn modelId="{AC459E9A-72C9-4B2D-BD11-0C2A00A7B9B1}" type="presOf" srcId="{52C59E2E-30E9-45A1-A2DB-B56219AA5D23}" destId="{5CE8AFD8-8F11-477A-AD8A-938650EC8062}" srcOrd="0" destOrd="0" presId="urn:microsoft.com/office/officeart/2005/8/layout/pyramid4"/>
    <dgm:cxn modelId="{E5829CA1-E3DF-403B-A4F0-C810B6B2FE11}" type="presOf" srcId="{E94ADD85-26B8-44AF-BE89-A44A734EC3B8}" destId="{45B33EA1-8640-46B4-88FF-887F47189AD6}" srcOrd="0" destOrd="0" presId="urn:microsoft.com/office/officeart/2005/8/layout/pyramid4"/>
    <dgm:cxn modelId="{D97B6FBA-E602-4236-BD00-95D5F8708F52}" srcId="{C7791974-9F08-42C6-B4F2-02B9136A72C7}" destId="{52C59E2E-30E9-45A1-A2DB-B56219AA5D23}" srcOrd="2" destOrd="0" parTransId="{8E439CEF-6BC2-43D4-A93F-DA8490341D46}" sibTransId="{F39575F8-5912-4830-B03F-ECBE8EE9EE03}"/>
    <dgm:cxn modelId="{66525AC0-026F-4425-88AE-E23ED4309766}" type="presOf" srcId="{BC6FFA61-6A5E-4A07-B0CD-657A6016A538}" destId="{E9D1B414-4301-4553-9DAF-ACE9902D6950}" srcOrd="0" destOrd="0" presId="urn:microsoft.com/office/officeart/2005/8/layout/pyramid4"/>
    <dgm:cxn modelId="{473EA6C5-136B-4679-87CE-C41929DF0AE3}" type="presOf" srcId="{C7791974-9F08-42C6-B4F2-02B9136A72C7}" destId="{8B586D5B-1BA8-4794-842B-98B691C3928B}" srcOrd="0" destOrd="0" presId="urn:microsoft.com/office/officeart/2005/8/layout/pyramid4"/>
    <dgm:cxn modelId="{6CF9C0DB-996D-40CB-A9CF-8BA6E74C1E3F}" srcId="{C7791974-9F08-42C6-B4F2-02B9136A72C7}" destId="{6D62B7E6-A7B7-474F-B145-0ABFE7C798BD}" srcOrd="3" destOrd="0" parTransId="{7F511E78-494F-4CB3-BAFB-7289787ECC3D}" sibTransId="{8BF8ECB4-4667-4B36-A63D-886D2F45FE49}"/>
    <dgm:cxn modelId="{52D03CF9-CE53-4002-AAED-817FBB395399}" type="presOf" srcId="{6D62B7E6-A7B7-474F-B145-0ABFE7C798BD}" destId="{8A34865A-29F3-4612-BD60-25517D3937BB}" srcOrd="0" destOrd="0" presId="urn:microsoft.com/office/officeart/2005/8/layout/pyramid4"/>
    <dgm:cxn modelId="{144421FE-CAF2-4745-BAE1-6B88FC778DDF}" srcId="{C7791974-9F08-42C6-B4F2-02B9136A72C7}" destId="{BC6FFA61-6A5E-4A07-B0CD-657A6016A538}" srcOrd="0" destOrd="0" parTransId="{BE5D8AB6-D1DC-4693-9520-9749A9B2666C}" sibTransId="{716E4D6C-03E8-4365-AF21-1602BE3722FD}"/>
    <dgm:cxn modelId="{96F84AC1-A349-4449-BA3C-6D0D2B0ECE6F}" type="presParOf" srcId="{8B586D5B-1BA8-4794-842B-98B691C3928B}" destId="{E9D1B414-4301-4553-9DAF-ACE9902D6950}" srcOrd="0" destOrd="0" presId="urn:microsoft.com/office/officeart/2005/8/layout/pyramid4"/>
    <dgm:cxn modelId="{CC037F8F-28AA-4119-B60B-10D92FA24C1B}" type="presParOf" srcId="{8B586D5B-1BA8-4794-842B-98B691C3928B}" destId="{45B33EA1-8640-46B4-88FF-887F47189AD6}" srcOrd="1" destOrd="0" presId="urn:microsoft.com/office/officeart/2005/8/layout/pyramid4"/>
    <dgm:cxn modelId="{52221294-4AAA-4926-A25D-AD4C892F6D0D}" type="presParOf" srcId="{8B586D5B-1BA8-4794-842B-98B691C3928B}" destId="{5CE8AFD8-8F11-477A-AD8A-938650EC8062}" srcOrd="2" destOrd="0" presId="urn:microsoft.com/office/officeart/2005/8/layout/pyramid4"/>
    <dgm:cxn modelId="{AC8B59DA-FAD5-49CC-B167-BE68D60CC8D4}" type="presParOf" srcId="{8B586D5B-1BA8-4794-842B-98B691C3928B}" destId="{8A34865A-29F3-4612-BD60-25517D3937BB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D1B414-4301-4553-9DAF-ACE9902D6950}">
      <dsp:nvSpPr>
        <dsp:cNvPr id="0" name=""/>
        <dsp:cNvSpPr/>
      </dsp:nvSpPr>
      <dsp:spPr>
        <a:xfrm>
          <a:off x="1332706" y="0"/>
          <a:ext cx="2058987" cy="2058987"/>
        </a:xfrm>
        <a:prstGeom prst="triangl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Group A</a:t>
          </a:r>
        </a:p>
      </dsp:txBody>
      <dsp:txXfrm>
        <a:off x="1847453" y="1029494"/>
        <a:ext cx="1029493" cy="1029493"/>
      </dsp:txXfrm>
    </dsp:sp>
    <dsp:sp modelId="{45B33EA1-8640-46B4-88FF-887F47189AD6}">
      <dsp:nvSpPr>
        <dsp:cNvPr id="0" name=""/>
        <dsp:cNvSpPr/>
      </dsp:nvSpPr>
      <dsp:spPr>
        <a:xfrm>
          <a:off x="303212" y="2058987"/>
          <a:ext cx="2058987" cy="2058987"/>
        </a:xfrm>
        <a:prstGeom prst="triangl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Group B</a:t>
          </a:r>
        </a:p>
      </dsp:txBody>
      <dsp:txXfrm>
        <a:off x="817959" y="3088481"/>
        <a:ext cx="1029493" cy="1029493"/>
      </dsp:txXfrm>
    </dsp:sp>
    <dsp:sp modelId="{5CE8AFD8-8F11-477A-AD8A-938650EC8062}">
      <dsp:nvSpPr>
        <dsp:cNvPr id="0" name=""/>
        <dsp:cNvSpPr/>
      </dsp:nvSpPr>
      <dsp:spPr>
        <a:xfrm rot="10800000">
          <a:off x="1332706" y="2058987"/>
          <a:ext cx="2058987" cy="2058987"/>
        </a:xfrm>
        <a:prstGeom prst="triangl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Group C</a:t>
          </a:r>
        </a:p>
      </dsp:txBody>
      <dsp:txXfrm rot="10800000">
        <a:off x="1847453" y="2058987"/>
        <a:ext cx="1029493" cy="1029493"/>
      </dsp:txXfrm>
    </dsp:sp>
    <dsp:sp modelId="{8A34865A-29F3-4612-BD60-25517D3937BB}">
      <dsp:nvSpPr>
        <dsp:cNvPr id="0" name=""/>
        <dsp:cNvSpPr/>
      </dsp:nvSpPr>
      <dsp:spPr>
        <a:xfrm>
          <a:off x="2362199" y="2058987"/>
          <a:ext cx="2058987" cy="2058987"/>
        </a:xfrm>
        <a:prstGeom prst="triangl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Group D</a:t>
          </a:r>
        </a:p>
      </dsp:txBody>
      <dsp:txXfrm>
        <a:off x="2876946" y="3088481"/>
        <a:ext cx="1029493" cy="10294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DD71D7-55AC-46BD-81B3-09AB2F9EFBD8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40BD58-3BFF-4EAF-BB8B-AC67FE801E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5943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89424F-BB59-4F4E-9822-4CA3E770FFD2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322CDD-9D6C-4F63-9EC2-648226624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026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2606040"/>
            <a:ext cx="10058400" cy="2743200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6800">
                <a:solidFill>
                  <a:schemeClr val="tx1"/>
                </a:solidFill>
                <a:effectLst>
                  <a:outerShdw blurRad="38100" dist="25400" dir="18900000" algn="bl" rotWithShape="0">
                    <a:schemeClr val="bg1">
                      <a:alpha val="80000"/>
                    </a:scheme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5360437"/>
            <a:ext cx="10058400" cy="36576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 b="1" cap="all" baseline="0">
                <a:solidFill>
                  <a:schemeClr val="accent1"/>
                </a:solidFill>
                <a:effectLst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5888736"/>
            <a:ext cx="12192000" cy="109728"/>
          </a:xfrm>
          <a:prstGeom prst="rect">
            <a:avLst/>
          </a:prstGeom>
          <a:ln>
            <a:noFill/>
          </a:ln>
          <a:effectLst>
            <a:outerShdw blurRad="25400" dist="25400" dir="5400000" algn="t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5888736"/>
            <a:ext cx="12192000" cy="109728"/>
          </a:xfrm>
          <a:prstGeom prst="rect">
            <a:avLst/>
          </a:prstGeom>
          <a:ln>
            <a:noFill/>
          </a:ln>
          <a:effectLst>
            <a:innerShdw blurRad="25400" dist="12700" dir="16200000">
              <a:schemeClr val="accent1">
                <a:lumMod val="50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25000" y="382230"/>
            <a:ext cx="1371600" cy="556136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382230"/>
            <a:ext cx="7863840" cy="556137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hidden">
          <a:xfrm>
            <a:off x="7753739" y="283"/>
            <a:ext cx="4435717" cy="68562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565829"/>
            <a:ext cx="5943600" cy="4114800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5400">
                <a:effectLst>
                  <a:outerShdw blurRad="38100" dist="25400" dir="18900000" algn="bl" rotWithShape="0">
                    <a:schemeClr val="bg1">
                      <a:alpha val="80000"/>
                    </a:scheme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1" y="5682343"/>
            <a:ext cx="5943600" cy="410547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200" b="1" cap="all" baseline="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7707084" y="0"/>
            <a:ext cx="54864" cy="6858000"/>
          </a:xfrm>
          <a:prstGeom prst="rect">
            <a:avLst/>
          </a:prstGeom>
          <a:ln>
            <a:noFill/>
          </a:ln>
          <a:effectLst>
            <a:outerShdw blurRad="25400" dist="25400" algn="t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7707084" y="0"/>
            <a:ext cx="54864" cy="6858000"/>
          </a:xfrm>
          <a:prstGeom prst="rect">
            <a:avLst/>
          </a:prstGeom>
          <a:ln>
            <a:noFill/>
          </a:ln>
          <a:effectLst>
            <a:innerShdw blurRad="25400" dist="127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77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825625"/>
            <a:ext cx="4724400" cy="41179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825625"/>
            <a:ext cx="4724400" cy="41179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828800"/>
            <a:ext cx="4727448" cy="64135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2470151"/>
            <a:ext cx="4727448" cy="347345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67628" y="1828800"/>
            <a:ext cx="4727448" cy="64135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69152" y="2470151"/>
            <a:ext cx="4727448" cy="347345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hidden">
          <a:xfrm>
            <a:off x="7753739" y="283"/>
            <a:ext cx="4435717" cy="6856286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7707084" y="0"/>
            <a:ext cx="54864" cy="6858000"/>
          </a:xfrm>
          <a:prstGeom prst="rect">
            <a:avLst/>
          </a:prstGeom>
          <a:ln>
            <a:noFill/>
          </a:ln>
          <a:effectLst>
            <a:outerShdw blurRad="25400" dist="25400" algn="t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7707084" y="0"/>
            <a:ext cx="54864" cy="6858000"/>
          </a:xfrm>
          <a:prstGeom prst="rect">
            <a:avLst/>
          </a:prstGeom>
          <a:ln>
            <a:noFill/>
          </a:ln>
          <a:effectLst>
            <a:innerShdw blurRad="25400" dist="127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1" y="2514600"/>
            <a:ext cx="347472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302" y="685800"/>
            <a:ext cx="6126480" cy="5486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0" y="4343400"/>
            <a:ext cx="3474720" cy="1188720"/>
          </a:xfrm>
        </p:spPr>
        <p:txBody>
          <a:bodyPr>
            <a:normAutofit/>
          </a:bodyPr>
          <a:lstStyle>
            <a:lvl1pPr marL="0" indent="0">
              <a:spcBef>
                <a:spcPts val="8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hidden">
          <a:xfrm>
            <a:off x="7753739" y="283"/>
            <a:ext cx="4435717" cy="685628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707084" y="0"/>
            <a:ext cx="54864" cy="6858000"/>
          </a:xfrm>
          <a:prstGeom prst="rect">
            <a:avLst/>
          </a:prstGeom>
          <a:ln>
            <a:noFill/>
          </a:ln>
          <a:effectLst>
            <a:outerShdw blurRad="25400" dist="25400" algn="t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07084" y="0"/>
            <a:ext cx="54864" cy="6858000"/>
          </a:xfrm>
          <a:prstGeom prst="rect">
            <a:avLst/>
          </a:prstGeom>
          <a:ln>
            <a:noFill/>
          </a:ln>
          <a:effectLst>
            <a:innerShdw blurRad="25400" dist="127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0" y="2514600"/>
            <a:ext cx="347472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1325880"/>
            <a:ext cx="6858000" cy="4206240"/>
          </a:xfrm>
          <a:solidFill>
            <a:schemeClr val="bg2"/>
          </a:solidFill>
          <a:effectLst>
            <a:outerShdw blurRad="63500" sx="101000" sy="101000" algn="ctr" rotWithShape="0">
              <a:prstClr val="black">
                <a:alpha val="15000"/>
              </a:prst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0" y="4343400"/>
            <a:ext cx="3474720" cy="1188720"/>
          </a:xfrm>
        </p:spPr>
        <p:txBody>
          <a:bodyPr>
            <a:normAutofit/>
          </a:bodyPr>
          <a:lstStyle>
            <a:lvl1pPr marL="0" indent="0">
              <a:spcBef>
                <a:spcPts val="8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24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6257036"/>
            <a:ext cx="12192000" cy="54864"/>
          </a:xfrm>
          <a:prstGeom prst="rect">
            <a:avLst/>
          </a:prstGeom>
          <a:ln>
            <a:noFill/>
          </a:ln>
          <a:effectLst>
            <a:outerShdw blurRad="25400" dist="25400" dir="5400000" algn="t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0" y="381000"/>
            <a:ext cx="96012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828800"/>
            <a:ext cx="96012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56170" y="6419462"/>
            <a:ext cx="1351383" cy="238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0" y="6419462"/>
            <a:ext cx="5181600" cy="238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98358" y="6419462"/>
            <a:ext cx="698241" cy="238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6257036"/>
            <a:ext cx="12192000" cy="54864"/>
          </a:xfrm>
          <a:prstGeom prst="rect">
            <a:avLst/>
          </a:prstGeom>
          <a:ln>
            <a:noFill/>
          </a:ln>
          <a:effectLst>
            <a:innerShdw blurRad="25400" dist="12700" dir="16200000">
              <a:schemeClr val="accent1">
                <a:lumMod val="50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 cap="all" baseline="0">
          <a:solidFill>
            <a:schemeClr val="accent1"/>
          </a:solidFill>
          <a:effectLst>
            <a:outerShdw blurRad="38100" dist="25400" dir="18900000" algn="bl" rotWithShape="0">
              <a:schemeClr val="bg1">
                <a:alpha val="8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774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6517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10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Title layout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26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453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64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content layout with list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 your first bullet point here</a:t>
            </a:r>
          </a:p>
          <a:p>
            <a:r>
              <a:rPr lang="en-US" dirty="0"/>
              <a:t>Add your second bullet point here</a:t>
            </a:r>
          </a:p>
          <a:p>
            <a:r>
              <a:rPr lang="en-US" dirty="0"/>
              <a:t>Add your third bullet point here</a:t>
            </a:r>
          </a:p>
        </p:txBody>
      </p:sp>
    </p:spTree>
    <p:extLst>
      <p:ext uri="{BB962C8B-B14F-4D97-AF65-F5344CB8AC3E}">
        <p14:creationId xmlns:p14="http://schemas.microsoft.com/office/powerpoint/2010/main" val="142462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content layout with chart</a:t>
            </a:r>
          </a:p>
        </p:txBody>
      </p:sp>
      <p:graphicFrame>
        <p:nvGraphicFramePr>
          <p:cNvPr id="6" name="Content Placeholder 5" descr="Clustered Column Chart" title="Chart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8834599"/>
              </p:ext>
            </p:extLst>
          </p:nvPr>
        </p:nvGraphicFramePr>
        <p:xfrm>
          <a:off x="1295400" y="1828800"/>
          <a:ext cx="96012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79920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content layout with table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First bullet point here</a:t>
            </a:r>
          </a:p>
          <a:p>
            <a:r>
              <a:rPr lang="en-US" dirty="0"/>
              <a:t>Second bullet point here</a:t>
            </a:r>
          </a:p>
          <a:p>
            <a:r>
              <a:rPr lang="en-US" dirty="0"/>
              <a:t>Third bullet point here</a:t>
            </a:r>
          </a:p>
        </p:txBody>
      </p:sp>
      <p:graphicFrame>
        <p:nvGraphicFramePr>
          <p:cNvPr id="5" name="Content Placeholder 4" descr="Sample table with 3 columns, 4 rows" title="Table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242499042"/>
              </p:ext>
            </p:extLst>
          </p:nvPr>
        </p:nvGraphicFramePr>
        <p:xfrm>
          <a:off x="6172200" y="1825623"/>
          <a:ext cx="4724400" cy="214786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157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7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74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3696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6965">
                <a:tc>
                  <a:txBody>
                    <a:bodyPr/>
                    <a:lstStyle/>
                    <a:p>
                      <a:r>
                        <a:rPr lang="en-US" dirty="0"/>
                        <a:t>Class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6965">
                <a:tc>
                  <a:txBody>
                    <a:bodyPr/>
                    <a:lstStyle/>
                    <a:p>
                      <a:r>
                        <a:rPr lang="en-US" dirty="0"/>
                        <a:t>Class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6965">
                <a:tc>
                  <a:txBody>
                    <a:bodyPr/>
                    <a:lstStyle/>
                    <a:p>
                      <a:r>
                        <a:rPr lang="en-US" dirty="0"/>
                        <a:t>Class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1435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content layout with </a:t>
            </a:r>
            <a:r>
              <a:rPr lang="en-US" dirty="0" err="1"/>
              <a:t>smartart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First bullet point here</a:t>
            </a:r>
          </a:p>
          <a:p>
            <a:r>
              <a:rPr lang="en-US" dirty="0"/>
              <a:t>Second bullet point here</a:t>
            </a:r>
          </a:p>
          <a:p>
            <a:r>
              <a:rPr lang="en-US" dirty="0"/>
              <a:t>Third bullet point here</a:t>
            </a:r>
          </a:p>
        </p:txBody>
      </p:sp>
      <p:graphicFrame>
        <p:nvGraphicFramePr>
          <p:cNvPr id="5" name="Content Placeholder 4" descr="Segmented Pyramid" title="SmartArt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750506637"/>
              </p:ext>
            </p:extLst>
          </p:nvPr>
        </p:nvGraphicFramePr>
        <p:xfrm>
          <a:off x="6172200" y="1825625"/>
          <a:ext cx="4724400" cy="4117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57302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179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70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49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8817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Red Line Business 16x9">
  <a:themeElements>
    <a:clrScheme name="RedLineBusiness_16x9">
      <a:dk1>
        <a:srgbClr val="514A40"/>
      </a:dk1>
      <a:lt1>
        <a:sysClr val="window" lastClr="FFFFFF"/>
      </a:lt1>
      <a:dk2>
        <a:srgbClr val="000000"/>
      </a:dk2>
      <a:lt2>
        <a:srgbClr val="F9F7F3"/>
      </a:lt2>
      <a:accent1>
        <a:srgbClr val="A85229"/>
      </a:accent1>
      <a:accent2>
        <a:srgbClr val="98916E"/>
      </a:accent2>
      <a:accent3>
        <a:srgbClr val="C9A645"/>
      </a:accent3>
      <a:accent4>
        <a:srgbClr val="76A7B2"/>
      </a:accent4>
      <a:accent5>
        <a:srgbClr val="82A670"/>
      </a:accent5>
      <a:accent6>
        <a:srgbClr val="896170"/>
      </a:accent6>
      <a:hlink>
        <a:srgbClr val="A85229"/>
      </a:hlink>
      <a:folHlink>
        <a:srgbClr val="98916E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15_4109default" id="{E728D685-11FC-4812-BA85-57AC6F9C9F40}" vid="{BC4E008B-95FF-4815-904E-143A8EDFC1D4}"/>
    </a:ext>
  </a:extLst>
</a:theme>
</file>

<file path=ppt/theme/theme2.xml><?xml version="1.0" encoding="utf-8"?>
<a:theme xmlns:a="http://schemas.openxmlformats.org/drawingml/2006/main" name="Office Theme">
  <a:themeElements>
    <a:clrScheme name="RedLineBusiness_16x9">
      <a:dk1>
        <a:srgbClr val="514A40"/>
      </a:dk1>
      <a:lt1>
        <a:sysClr val="window" lastClr="FFFFFF"/>
      </a:lt1>
      <a:dk2>
        <a:srgbClr val="000000"/>
      </a:dk2>
      <a:lt2>
        <a:srgbClr val="F9F7F3"/>
      </a:lt2>
      <a:accent1>
        <a:srgbClr val="A85229"/>
      </a:accent1>
      <a:accent2>
        <a:srgbClr val="98916E"/>
      </a:accent2>
      <a:accent3>
        <a:srgbClr val="C9A645"/>
      </a:accent3>
      <a:accent4>
        <a:srgbClr val="76A7B2"/>
      </a:accent4>
      <a:accent5>
        <a:srgbClr val="82A670"/>
      </a:accent5>
      <a:accent6>
        <a:srgbClr val="896170"/>
      </a:accent6>
      <a:hlink>
        <a:srgbClr val="A85229"/>
      </a:hlink>
      <a:folHlink>
        <a:srgbClr val="98916E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RedLineBusiness_16x9">
      <a:dk1>
        <a:srgbClr val="514A40"/>
      </a:dk1>
      <a:lt1>
        <a:sysClr val="window" lastClr="FFFFFF"/>
      </a:lt1>
      <a:dk2>
        <a:srgbClr val="000000"/>
      </a:dk2>
      <a:lt2>
        <a:srgbClr val="F9F7F3"/>
      </a:lt2>
      <a:accent1>
        <a:srgbClr val="A85229"/>
      </a:accent1>
      <a:accent2>
        <a:srgbClr val="98916E"/>
      </a:accent2>
      <a:accent3>
        <a:srgbClr val="C9A645"/>
      </a:accent3>
      <a:accent4>
        <a:srgbClr val="76A7B2"/>
      </a:accent4>
      <a:accent5>
        <a:srgbClr val="82A670"/>
      </a:accent5>
      <a:accent6>
        <a:srgbClr val="896170"/>
      </a:accent6>
      <a:hlink>
        <a:srgbClr val="A85229"/>
      </a:hlink>
      <a:folHlink>
        <a:srgbClr val="98916E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F180B1C-2212-497F-A259-C959ADD048C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red line presentation (widescreen)</Template>
  <TotalTime>0</TotalTime>
  <Words>91</Words>
  <Application>Microsoft Office PowerPoint</Application>
  <PresentationFormat>Widescreen</PresentationFormat>
  <Paragraphs>30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Cambria</vt:lpstr>
      <vt:lpstr>Red Line Business 16x9</vt:lpstr>
      <vt:lpstr>Title layout</vt:lpstr>
      <vt:lpstr>Title and content layout with list</vt:lpstr>
      <vt:lpstr>Title and content layout with chart</vt:lpstr>
      <vt:lpstr>Two content layout with table</vt:lpstr>
      <vt:lpstr>Two content layout with smartart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2017-06-14T08:41:11Z</dcterms:created>
  <dcterms:modified xsi:type="dcterms:W3CDTF">2017-06-14T08:41:28Z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TC030310239991</vt:lpwstr>
  </property>
</Properties>
</file>