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5"/>
  </p:notesMasterIdLst>
  <p:handoutMasterIdLst>
    <p:handoutMasterId r:id="rId16"/>
  </p:handoutMasterIdLst>
  <p:sldIdLst>
    <p:sldId id="268" r:id="rId5"/>
    <p:sldId id="269" r:id="rId6"/>
    <p:sldId id="270" r:id="rId7"/>
    <p:sldId id="271" r:id="rId8"/>
    <p:sldId id="272" r:id="rId9"/>
    <p:sldId id="273" r:id="rId10"/>
    <p:sldId id="274" r:id="rId11"/>
    <p:sldId id="275" r:id="rId12"/>
    <p:sldId id="277" r:id="rId13"/>
    <p:sldId id="278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3840" userDrawn="1">
          <p15:clr>
            <a:srgbClr val="A4A3A4"/>
          </p15:clr>
        </p15:guide>
        <p15:guide id="2" orient="horz" pos="216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2"/>
      </p:cViewPr>
      <p:guideLst>
        <p:guide pos="3840"/>
        <p:guide orient="horz" pos="216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2" d="100"/>
          <a:sy n="82" d="100"/>
        </p:scale>
        <p:origin x="3852" y="8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3"/>
    </mc:Choice>
    <mc:Fallback>
      <c:style val="3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shade val="65000"/>
                    <a:satMod val="103000"/>
                    <a:lumMod val="102000"/>
                    <a:tint val="94000"/>
                  </a:schemeClr>
                </a:gs>
                <a:gs pos="50000">
                  <a:schemeClr val="accent1">
                    <a:shade val="65000"/>
                    <a:satMod val="110000"/>
                    <a:lumMod val="100000"/>
                    <a:shade val="100000"/>
                  </a:schemeClr>
                </a:gs>
                <a:gs pos="100000">
                  <a:schemeClr val="accent1">
                    <a:shade val="65000"/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/>
          </c:spPr>
          <c:invertIfNegative val="0"/>
          <c:dLbls>
            <c:spPr>
              <a:solidFill>
                <a:schemeClr val="lt1"/>
              </a:solidFill>
              <a:ln>
                <a:noFill/>
              </a:ln>
              <a:effectLst/>
            </c:spPr>
            <c:txPr>
              <a:bodyPr rot="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dk2">
                        <a:lumMod val="7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rect">
                    <a:avLst/>
                  </a:prstGeom>
                  <a:noFill/>
                  <a:ln>
                    <a:noFill/>
                  </a:ln>
                </c15:spPr>
                <c15:showLeaderLines val="1"/>
                <c15:leaderLines>
                  <c:spPr>
                    <a:ln w="9525">
                      <a:solidFill>
                        <a:schemeClr val="tx2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0C3-4480-BB50-33A0F7DE3D6E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satMod val="103000"/>
                    <a:lumMod val="102000"/>
                    <a:tint val="94000"/>
                  </a:schemeClr>
                </a:gs>
                <a:gs pos="50000">
                  <a:schemeClr val="accent1">
                    <a:satMod val="110000"/>
                    <a:lumMod val="100000"/>
                    <a:shade val="100000"/>
                  </a:schemeClr>
                </a:gs>
                <a:gs pos="100000">
                  <a:schemeClr val="accent1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/>
          </c:spPr>
          <c:invertIfNegative val="0"/>
          <c:dLbls>
            <c:spPr>
              <a:solidFill>
                <a:schemeClr val="lt1"/>
              </a:solidFill>
              <a:ln>
                <a:noFill/>
              </a:ln>
              <a:effectLst/>
            </c:spPr>
            <c:txPr>
              <a:bodyPr rot="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dk2">
                        <a:lumMod val="7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rect">
                    <a:avLst/>
                  </a:prstGeom>
                  <a:noFill/>
                  <a:ln>
                    <a:noFill/>
                  </a:ln>
                </c15:spPr>
                <c15:showLeaderLines val="1"/>
                <c15:leaderLines>
                  <c:spPr>
                    <a:ln w="9525">
                      <a:solidFill>
                        <a:schemeClr val="tx2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80C3-4480-BB50-33A0F7DE3D6E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tint val="65000"/>
                    <a:satMod val="103000"/>
                    <a:lumMod val="102000"/>
                    <a:tint val="94000"/>
                  </a:schemeClr>
                </a:gs>
                <a:gs pos="50000">
                  <a:schemeClr val="accent1">
                    <a:tint val="65000"/>
                    <a:satMod val="110000"/>
                    <a:lumMod val="100000"/>
                    <a:shade val="100000"/>
                  </a:schemeClr>
                </a:gs>
                <a:gs pos="100000">
                  <a:schemeClr val="accent1">
                    <a:tint val="65000"/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/>
          </c:spPr>
          <c:invertIfNegative val="0"/>
          <c:dLbls>
            <c:spPr>
              <a:solidFill>
                <a:schemeClr val="lt1"/>
              </a:solidFill>
              <a:ln>
                <a:noFill/>
              </a:ln>
              <a:effectLst/>
            </c:spPr>
            <c:txPr>
              <a:bodyPr rot="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dk2">
                        <a:lumMod val="7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rect">
                    <a:avLst/>
                  </a:prstGeom>
                  <a:noFill/>
                  <a:ln>
                    <a:noFill/>
                  </a:ln>
                </c15:spPr>
                <c15:showLeaderLines val="1"/>
                <c15:leaderLines>
                  <c:spPr>
                    <a:ln w="9525">
                      <a:solidFill>
                        <a:schemeClr val="tx2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80C3-4480-BB50-33A0F7DE3D6E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00"/>
        <c:overlap val="-24"/>
        <c:axId val="150214120"/>
        <c:axId val="150215296"/>
      </c:barChart>
      <c:catAx>
        <c:axId val="15021412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2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50215296"/>
        <c:crosses val="autoZero"/>
        <c:auto val="1"/>
        <c:lblAlgn val="ctr"/>
        <c:lblOffset val="100"/>
        <c:noMultiLvlLbl val="0"/>
      </c:catAx>
      <c:valAx>
        <c:axId val="15021529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2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5021412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2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withinLinear" id="14">
  <a:schemeClr val="accent1"/>
</cs:colorStyle>
</file>

<file path=ppt/charts/style1.xml><?xml version="1.0" encoding="utf-8"?>
<cs:chartStyle xmlns:cs="http://schemas.microsoft.com/office/drawing/2012/chartStyle" xmlns:a="http://schemas.openxmlformats.org/drawingml/2006/main" id="207">
  <cs:axisTitle>
    <cs:lnRef idx="0"/>
    <cs:fillRef idx="0"/>
    <cs:effectRef idx="0"/>
    <cs:fontRef idx="minor">
      <a:schemeClr val="tx2"/>
    </cs:fontRef>
    <cs:defRPr sz="1197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2"/>
    </cs:fontRef>
    <cs:defRPr sz="1197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  <a:lumOff val="2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1197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2128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1197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1197" kern="1200"/>
  </cs:valueAxis>
  <cs:wall>
    <cs:lnRef idx="0"/>
    <cs:fillRef idx="0"/>
    <cs:effectRef idx="0"/>
    <cs:fontRef idx="minor">
      <a:schemeClr val="tx2"/>
    </cs:fontRef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5CFF1E9-C400-4787-9EBE-7E2369A40695}" type="doc">
      <dgm:prSet loTypeId="urn:microsoft.com/office/officeart/2011/layout/InterconnectedBlockProcess" loCatId="process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9973DBD4-90CD-4290-8BFE-98DD059D9533}">
      <dgm:prSet phldrT="[Text]"/>
      <dgm:spPr/>
      <dgm:t>
        <a:bodyPr/>
        <a:lstStyle/>
        <a:p>
          <a:r>
            <a:rPr lang="en-US" dirty="0"/>
            <a:t>Step 1</a:t>
          </a:r>
        </a:p>
      </dgm:t>
      <dgm:extLst>
        <a:ext uri="{E40237B7-FDA0-4F09-8148-C483321AD2D9}">
          <dgm14:cNvPr xmlns:dgm14="http://schemas.microsoft.com/office/drawing/2010/diagram" id="0" name="" title="Step 1 heading "/>
        </a:ext>
      </dgm:extLst>
    </dgm:pt>
    <dgm:pt modelId="{103DDE2D-4BA9-46E4-B7D5-20AC68D5AF79}" type="parTrans" cxnId="{BE946E77-33F8-4D64-A0D4-AF0C74135D36}">
      <dgm:prSet/>
      <dgm:spPr/>
      <dgm:t>
        <a:bodyPr/>
        <a:lstStyle/>
        <a:p>
          <a:endParaRPr lang="en-US"/>
        </a:p>
      </dgm:t>
    </dgm:pt>
    <dgm:pt modelId="{C2971989-7AAA-42A2-A4EF-884E090F6962}" type="sibTrans" cxnId="{BE946E77-33F8-4D64-A0D4-AF0C74135D36}">
      <dgm:prSet/>
      <dgm:spPr/>
      <dgm:t>
        <a:bodyPr/>
        <a:lstStyle/>
        <a:p>
          <a:endParaRPr lang="en-US"/>
        </a:p>
      </dgm:t>
    </dgm:pt>
    <dgm:pt modelId="{DC116BB7-7E08-4371-8427-129FC519EAC3}">
      <dgm:prSet phldrT="[Text]"/>
      <dgm:spPr/>
      <dgm:t>
        <a:bodyPr/>
        <a:lstStyle/>
        <a:p>
          <a:r>
            <a:rPr lang="en-US" dirty="0"/>
            <a:t>Step 2</a:t>
          </a:r>
        </a:p>
      </dgm:t>
      <dgm:extLst>
        <a:ext uri="{E40237B7-FDA0-4F09-8148-C483321AD2D9}">
          <dgm14:cNvPr xmlns:dgm14="http://schemas.microsoft.com/office/drawing/2010/diagram" id="0" name="" title="Step 2 heading"/>
        </a:ext>
      </dgm:extLst>
    </dgm:pt>
    <dgm:pt modelId="{D9D289B4-455D-4A02-8505-A4AF490B105A}" type="parTrans" cxnId="{CB4B7FE7-8AFF-4751-A507-684CB9536E49}">
      <dgm:prSet/>
      <dgm:spPr/>
      <dgm:t>
        <a:bodyPr/>
        <a:lstStyle/>
        <a:p>
          <a:endParaRPr lang="en-US"/>
        </a:p>
      </dgm:t>
    </dgm:pt>
    <dgm:pt modelId="{0DFF8ADE-93F1-470A-9A46-AAD178A95DAC}" type="sibTrans" cxnId="{CB4B7FE7-8AFF-4751-A507-684CB9536E49}">
      <dgm:prSet/>
      <dgm:spPr/>
      <dgm:t>
        <a:bodyPr/>
        <a:lstStyle/>
        <a:p>
          <a:endParaRPr lang="en-US"/>
        </a:p>
      </dgm:t>
    </dgm:pt>
    <dgm:pt modelId="{7947CEE9-5A28-46C4-A03A-3C8C5E37DF87}">
      <dgm:prSet phldrT="[Text]"/>
      <dgm:spPr/>
      <dgm:t>
        <a:bodyPr/>
        <a:lstStyle/>
        <a:p>
          <a:r>
            <a:rPr lang="en-US" dirty="0"/>
            <a:t>Task Description</a:t>
          </a:r>
        </a:p>
      </dgm:t>
      <dgm:extLst>
        <a:ext uri="{E40237B7-FDA0-4F09-8148-C483321AD2D9}">
          <dgm14:cNvPr xmlns:dgm14="http://schemas.microsoft.com/office/drawing/2010/diagram" id="0" name="" title="Step 1 task description"/>
        </a:ext>
      </dgm:extLst>
    </dgm:pt>
    <dgm:pt modelId="{BF51C53E-E658-496D-9C60-FC71F03FB86F}" type="parTrans" cxnId="{9C1AFC09-ACFD-4642-A98C-0A3856C5CEAD}">
      <dgm:prSet/>
      <dgm:spPr/>
      <dgm:t>
        <a:bodyPr/>
        <a:lstStyle/>
        <a:p>
          <a:endParaRPr lang="en-US"/>
        </a:p>
      </dgm:t>
    </dgm:pt>
    <dgm:pt modelId="{456F42C0-B429-4FE8-B163-6E1DA1EE39B8}" type="sibTrans" cxnId="{9C1AFC09-ACFD-4642-A98C-0A3856C5CEAD}">
      <dgm:prSet/>
      <dgm:spPr/>
      <dgm:t>
        <a:bodyPr/>
        <a:lstStyle/>
        <a:p>
          <a:endParaRPr lang="en-US"/>
        </a:p>
      </dgm:t>
    </dgm:pt>
    <dgm:pt modelId="{CDA36253-46B1-4579-98B8-8C5F85390E57}">
      <dgm:prSet phldrT="[Text]"/>
      <dgm:spPr/>
      <dgm:t>
        <a:bodyPr/>
        <a:lstStyle/>
        <a:p>
          <a:r>
            <a:rPr lang="en-US" dirty="0"/>
            <a:t>Task Description</a:t>
          </a:r>
        </a:p>
      </dgm:t>
      <dgm:extLst>
        <a:ext uri="{E40237B7-FDA0-4F09-8148-C483321AD2D9}">
          <dgm14:cNvPr xmlns:dgm14="http://schemas.microsoft.com/office/drawing/2010/diagram" id="0" name="" title="Step 2 task description"/>
        </a:ext>
      </dgm:extLst>
    </dgm:pt>
    <dgm:pt modelId="{ACEAB6EC-AA1D-4924-9607-920AF547F530}" type="parTrans" cxnId="{CBE684EA-7285-45DB-BE1C-833E3F4C7507}">
      <dgm:prSet/>
      <dgm:spPr/>
      <dgm:t>
        <a:bodyPr/>
        <a:lstStyle/>
        <a:p>
          <a:endParaRPr lang="en-US"/>
        </a:p>
      </dgm:t>
    </dgm:pt>
    <dgm:pt modelId="{EBAFA115-C9A8-4243-8E32-FA3EB149282E}" type="sibTrans" cxnId="{CBE684EA-7285-45DB-BE1C-833E3F4C7507}">
      <dgm:prSet/>
      <dgm:spPr/>
      <dgm:t>
        <a:bodyPr/>
        <a:lstStyle/>
        <a:p>
          <a:endParaRPr lang="en-US"/>
        </a:p>
      </dgm:t>
    </dgm:pt>
    <dgm:pt modelId="{10FE6316-23EE-47CE-9B89-BC8C073B5E7A}">
      <dgm:prSet phldrT="[Text]"/>
      <dgm:spPr/>
      <dgm:t>
        <a:bodyPr/>
        <a:lstStyle/>
        <a:p>
          <a:r>
            <a:rPr lang="en-US" dirty="0"/>
            <a:t>Task Description</a:t>
          </a:r>
        </a:p>
      </dgm:t>
      <dgm:extLst>
        <a:ext uri="{E40237B7-FDA0-4F09-8148-C483321AD2D9}">
          <dgm14:cNvPr xmlns:dgm14="http://schemas.microsoft.com/office/drawing/2010/diagram" id="0" name="" title="Step 3 task description"/>
        </a:ext>
      </dgm:extLst>
    </dgm:pt>
    <dgm:pt modelId="{66F05F6C-B4CE-4631-9053-DB7483C5405C}" type="parTrans" cxnId="{BB09ACB8-BFE3-46F8-BAE2-FF819A707017}">
      <dgm:prSet/>
      <dgm:spPr/>
      <dgm:t>
        <a:bodyPr/>
        <a:lstStyle/>
        <a:p>
          <a:endParaRPr lang="en-US"/>
        </a:p>
      </dgm:t>
    </dgm:pt>
    <dgm:pt modelId="{22B2D49C-3B9C-4707-B418-835FAE5F964C}" type="sibTrans" cxnId="{BB09ACB8-BFE3-46F8-BAE2-FF819A707017}">
      <dgm:prSet/>
      <dgm:spPr/>
      <dgm:t>
        <a:bodyPr/>
        <a:lstStyle/>
        <a:p>
          <a:endParaRPr lang="en-US"/>
        </a:p>
      </dgm:t>
    </dgm:pt>
    <dgm:pt modelId="{7CECA0AB-610B-40F3-B090-6F1635DEEBA3}">
      <dgm:prSet phldrT="[Text]"/>
      <dgm:spPr/>
      <dgm:t>
        <a:bodyPr/>
        <a:lstStyle/>
        <a:p>
          <a:r>
            <a:rPr lang="en-US" dirty="0"/>
            <a:t>Step 3</a:t>
          </a:r>
        </a:p>
      </dgm:t>
      <dgm:extLst>
        <a:ext uri="{E40237B7-FDA0-4F09-8148-C483321AD2D9}">
          <dgm14:cNvPr xmlns:dgm14="http://schemas.microsoft.com/office/drawing/2010/diagram" id="0" name="" title="Step 3 heading"/>
        </a:ext>
      </dgm:extLst>
    </dgm:pt>
    <dgm:pt modelId="{BAF2E384-230D-4858-9CE7-77AA704A69F6}" type="parTrans" cxnId="{08C14A99-C365-4AD5-A145-67440E119CFE}">
      <dgm:prSet/>
      <dgm:spPr/>
      <dgm:t>
        <a:bodyPr/>
        <a:lstStyle/>
        <a:p>
          <a:endParaRPr lang="en-US"/>
        </a:p>
      </dgm:t>
    </dgm:pt>
    <dgm:pt modelId="{2688901E-AE32-4DA5-A99E-0AC13433ABD5}" type="sibTrans" cxnId="{08C14A99-C365-4AD5-A145-67440E119CFE}">
      <dgm:prSet/>
      <dgm:spPr/>
      <dgm:t>
        <a:bodyPr/>
        <a:lstStyle/>
        <a:p>
          <a:endParaRPr lang="en-US"/>
        </a:p>
      </dgm:t>
    </dgm:pt>
    <dgm:pt modelId="{B75A8043-2A5C-40F5-AB52-84B648833440}" type="pres">
      <dgm:prSet presAssocID="{25CFF1E9-C400-4787-9EBE-7E2369A40695}" presName="Name0" presStyleCnt="0">
        <dgm:presLayoutVars>
          <dgm:chMax val="7"/>
          <dgm:chPref val="5"/>
          <dgm:dir/>
          <dgm:animOne val="branch"/>
          <dgm:animLvl val="lvl"/>
        </dgm:presLayoutVars>
      </dgm:prSet>
      <dgm:spPr/>
    </dgm:pt>
    <dgm:pt modelId="{12C1E06A-EA1F-4CA8-A626-CC69DDF632FB}" type="pres">
      <dgm:prSet presAssocID="{7CECA0AB-610B-40F3-B090-6F1635DEEBA3}" presName="ChildAccent3" presStyleCnt="0"/>
      <dgm:spPr/>
    </dgm:pt>
    <dgm:pt modelId="{878FC103-C764-4B12-881B-D0533F7D9205}" type="pres">
      <dgm:prSet presAssocID="{7CECA0AB-610B-40F3-B090-6F1635DEEBA3}" presName="ChildAccent" presStyleLbl="alignImgPlace1" presStyleIdx="0" presStyleCnt="3"/>
      <dgm:spPr/>
    </dgm:pt>
    <dgm:pt modelId="{282A2CFE-F062-4629-810C-5804D8DB16F8}" type="pres">
      <dgm:prSet presAssocID="{7CECA0AB-610B-40F3-B090-6F1635DEEBA3}" presName="Child3" presStyleLbl="revTx" presStyleIdx="0" presStyleCnt="0">
        <dgm:presLayoutVars>
          <dgm:chMax val="0"/>
          <dgm:chPref val="0"/>
          <dgm:bulletEnabled val="1"/>
        </dgm:presLayoutVars>
      </dgm:prSet>
      <dgm:spPr/>
    </dgm:pt>
    <dgm:pt modelId="{37D539AB-F6E5-4F46-BE6B-474374D6A3DA}" type="pres">
      <dgm:prSet presAssocID="{7CECA0AB-610B-40F3-B090-6F1635DEEBA3}" presName="Parent3" presStyleLbl="node1" presStyleIdx="0" presStyleCnt="3">
        <dgm:presLayoutVars>
          <dgm:chMax val="2"/>
          <dgm:chPref val="1"/>
          <dgm:bulletEnabled val="1"/>
        </dgm:presLayoutVars>
      </dgm:prSet>
      <dgm:spPr/>
    </dgm:pt>
    <dgm:pt modelId="{01A93EBE-B6CC-44D9-96D8-9EC440AA2DF8}" type="pres">
      <dgm:prSet presAssocID="{DC116BB7-7E08-4371-8427-129FC519EAC3}" presName="ChildAccent2" presStyleCnt="0"/>
      <dgm:spPr/>
    </dgm:pt>
    <dgm:pt modelId="{8481E0A1-3340-4D41-A335-19FC673E8623}" type="pres">
      <dgm:prSet presAssocID="{DC116BB7-7E08-4371-8427-129FC519EAC3}" presName="ChildAccent" presStyleLbl="alignImgPlace1" presStyleIdx="1" presStyleCnt="3"/>
      <dgm:spPr/>
    </dgm:pt>
    <dgm:pt modelId="{0AE8916F-9FB8-40E3-82AE-C07E45D61326}" type="pres">
      <dgm:prSet presAssocID="{DC116BB7-7E08-4371-8427-129FC519EAC3}" presName="Child2" presStyleLbl="revTx" presStyleIdx="0" presStyleCnt="0">
        <dgm:presLayoutVars>
          <dgm:chMax val="0"/>
          <dgm:chPref val="0"/>
          <dgm:bulletEnabled val="1"/>
        </dgm:presLayoutVars>
      </dgm:prSet>
      <dgm:spPr/>
    </dgm:pt>
    <dgm:pt modelId="{F62B26E2-3F53-45C3-8A5D-BDB13ED86F84}" type="pres">
      <dgm:prSet presAssocID="{DC116BB7-7E08-4371-8427-129FC519EAC3}" presName="Parent2" presStyleLbl="node1" presStyleIdx="1" presStyleCnt="3">
        <dgm:presLayoutVars>
          <dgm:chMax val="2"/>
          <dgm:chPref val="1"/>
          <dgm:bulletEnabled val="1"/>
        </dgm:presLayoutVars>
      </dgm:prSet>
      <dgm:spPr/>
    </dgm:pt>
    <dgm:pt modelId="{45FD4591-DBFF-4CB2-9093-D43637390FB5}" type="pres">
      <dgm:prSet presAssocID="{9973DBD4-90CD-4290-8BFE-98DD059D9533}" presName="ChildAccent1" presStyleCnt="0"/>
      <dgm:spPr/>
    </dgm:pt>
    <dgm:pt modelId="{3830D3E1-928E-44CE-8B15-1E0CB9FA2D58}" type="pres">
      <dgm:prSet presAssocID="{9973DBD4-90CD-4290-8BFE-98DD059D9533}" presName="ChildAccent" presStyleLbl="alignImgPlace1" presStyleIdx="2" presStyleCnt="3"/>
      <dgm:spPr/>
    </dgm:pt>
    <dgm:pt modelId="{B1BE7A79-853A-4053-B20E-911788D679BC}" type="pres">
      <dgm:prSet presAssocID="{9973DBD4-90CD-4290-8BFE-98DD059D9533}" presName="Child1" presStyleLbl="revTx" presStyleIdx="0" presStyleCnt="0">
        <dgm:presLayoutVars>
          <dgm:chMax val="0"/>
          <dgm:chPref val="0"/>
          <dgm:bulletEnabled val="1"/>
        </dgm:presLayoutVars>
      </dgm:prSet>
      <dgm:spPr/>
    </dgm:pt>
    <dgm:pt modelId="{689B834B-0576-4B5D-B813-1B600D181483}" type="pres">
      <dgm:prSet presAssocID="{9973DBD4-90CD-4290-8BFE-98DD059D9533}" presName="Parent1" presStyleLbl="node1" presStyleIdx="2" presStyleCnt="3">
        <dgm:presLayoutVars>
          <dgm:chMax val="2"/>
          <dgm:chPref val="1"/>
          <dgm:bulletEnabled val="1"/>
        </dgm:presLayoutVars>
      </dgm:prSet>
      <dgm:spPr/>
    </dgm:pt>
  </dgm:ptLst>
  <dgm:cxnLst>
    <dgm:cxn modelId="{9C1AFC09-ACFD-4642-A98C-0A3856C5CEAD}" srcId="{9973DBD4-90CD-4290-8BFE-98DD059D9533}" destId="{7947CEE9-5A28-46C4-A03A-3C8C5E37DF87}" srcOrd="0" destOrd="0" parTransId="{BF51C53E-E658-496D-9C60-FC71F03FB86F}" sibTransId="{456F42C0-B429-4FE8-B163-6E1DA1EE39B8}"/>
    <dgm:cxn modelId="{A216DD14-5E56-401D-9696-95A989867AAB}" type="presOf" srcId="{CDA36253-46B1-4579-98B8-8C5F85390E57}" destId="{8481E0A1-3340-4D41-A335-19FC673E8623}" srcOrd="0" destOrd="0" presId="urn:microsoft.com/office/officeart/2011/layout/InterconnectedBlockProcess"/>
    <dgm:cxn modelId="{81756E18-7D30-49AA-AE22-0BC535066E34}" type="presOf" srcId="{CDA36253-46B1-4579-98B8-8C5F85390E57}" destId="{0AE8916F-9FB8-40E3-82AE-C07E45D61326}" srcOrd="1" destOrd="0" presId="urn:microsoft.com/office/officeart/2011/layout/InterconnectedBlockProcess"/>
    <dgm:cxn modelId="{B769DA23-8F78-4366-9845-75F8026140DB}" type="presOf" srcId="{DC116BB7-7E08-4371-8427-129FC519EAC3}" destId="{F62B26E2-3F53-45C3-8A5D-BDB13ED86F84}" srcOrd="0" destOrd="0" presId="urn:microsoft.com/office/officeart/2011/layout/InterconnectedBlockProcess"/>
    <dgm:cxn modelId="{13BEA12B-208F-4875-8428-25EC51B16C9C}" type="presOf" srcId="{9973DBD4-90CD-4290-8BFE-98DD059D9533}" destId="{689B834B-0576-4B5D-B813-1B600D181483}" srcOrd="0" destOrd="0" presId="urn:microsoft.com/office/officeart/2011/layout/InterconnectedBlockProcess"/>
    <dgm:cxn modelId="{63271143-40A4-423E-9769-800F63933D64}" type="presOf" srcId="{10FE6316-23EE-47CE-9B89-BC8C073B5E7A}" destId="{878FC103-C764-4B12-881B-D0533F7D9205}" srcOrd="0" destOrd="0" presId="urn:microsoft.com/office/officeart/2011/layout/InterconnectedBlockProcess"/>
    <dgm:cxn modelId="{3035AC74-0C24-456B-A0B9-7FB234B02391}" type="presOf" srcId="{7947CEE9-5A28-46C4-A03A-3C8C5E37DF87}" destId="{B1BE7A79-853A-4053-B20E-911788D679BC}" srcOrd="1" destOrd="0" presId="urn:microsoft.com/office/officeart/2011/layout/InterconnectedBlockProcess"/>
    <dgm:cxn modelId="{BE946E77-33F8-4D64-A0D4-AF0C74135D36}" srcId="{25CFF1E9-C400-4787-9EBE-7E2369A40695}" destId="{9973DBD4-90CD-4290-8BFE-98DD059D9533}" srcOrd="0" destOrd="0" parTransId="{103DDE2D-4BA9-46E4-B7D5-20AC68D5AF79}" sibTransId="{C2971989-7AAA-42A2-A4EF-884E090F6962}"/>
    <dgm:cxn modelId="{58B5E98F-91A2-45E1-85AE-54E89BDD7C2C}" type="presOf" srcId="{7947CEE9-5A28-46C4-A03A-3C8C5E37DF87}" destId="{3830D3E1-928E-44CE-8B15-1E0CB9FA2D58}" srcOrd="0" destOrd="0" presId="urn:microsoft.com/office/officeart/2011/layout/InterconnectedBlockProcess"/>
    <dgm:cxn modelId="{08C14A99-C365-4AD5-A145-67440E119CFE}" srcId="{25CFF1E9-C400-4787-9EBE-7E2369A40695}" destId="{7CECA0AB-610B-40F3-B090-6F1635DEEBA3}" srcOrd="2" destOrd="0" parTransId="{BAF2E384-230D-4858-9CE7-77AA704A69F6}" sibTransId="{2688901E-AE32-4DA5-A99E-0AC13433ABD5}"/>
    <dgm:cxn modelId="{62F6ADA5-1312-49BC-BBA1-69DF6626DCB8}" type="presOf" srcId="{7CECA0AB-610B-40F3-B090-6F1635DEEBA3}" destId="{37D539AB-F6E5-4F46-BE6B-474374D6A3DA}" srcOrd="0" destOrd="0" presId="urn:microsoft.com/office/officeart/2011/layout/InterconnectedBlockProcess"/>
    <dgm:cxn modelId="{BB09ACB8-BFE3-46F8-BAE2-FF819A707017}" srcId="{7CECA0AB-610B-40F3-B090-6F1635DEEBA3}" destId="{10FE6316-23EE-47CE-9B89-BC8C073B5E7A}" srcOrd="0" destOrd="0" parTransId="{66F05F6C-B4CE-4631-9053-DB7483C5405C}" sibTransId="{22B2D49C-3B9C-4707-B418-835FAE5F964C}"/>
    <dgm:cxn modelId="{018C29BC-56E7-40CC-A505-FB54C4277113}" type="presOf" srcId="{10FE6316-23EE-47CE-9B89-BC8C073B5E7A}" destId="{282A2CFE-F062-4629-810C-5804D8DB16F8}" srcOrd="1" destOrd="0" presId="urn:microsoft.com/office/officeart/2011/layout/InterconnectedBlockProcess"/>
    <dgm:cxn modelId="{19B622C1-5EE9-4F90-B4C7-CC40C62A1370}" type="presOf" srcId="{25CFF1E9-C400-4787-9EBE-7E2369A40695}" destId="{B75A8043-2A5C-40F5-AB52-84B648833440}" srcOrd="0" destOrd="0" presId="urn:microsoft.com/office/officeart/2011/layout/InterconnectedBlockProcess"/>
    <dgm:cxn modelId="{CB4B7FE7-8AFF-4751-A507-684CB9536E49}" srcId="{25CFF1E9-C400-4787-9EBE-7E2369A40695}" destId="{DC116BB7-7E08-4371-8427-129FC519EAC3}" srcOrd="1" destOrd="0" parTransId="{D9D289B4-455D-4A02-8505-A4AF490B105A}" sibTransId="{0DFF8ADE-93F1-470A-9A46-AAD178A95DAC}"/>
    <dgm:cxn modelId="{CBE684EA-7285-45DB-BE1C-833E3F4C7507}" srcId="{DC116BB7-7E08-4371-8427-129FC519EAC3}" destId="{CDA36253-46B1-4579-98B8-8C5F85390E57}" srcOrd="0" destOrd="0" parTransId="{ACEAB6EC-AA1D-4924-9607-920AF547F530}" sibTransId="{EBAFA115-C9A8-4243-8E32-FA3EB149282E}"/>
    <dgm:cxn modelId="{34DCCCF9-0F63-4D09-BE5C-512721B50ADA}" type="presParOf" srcId="{B75A8043-2A5C-40F5-AB52-84B648833440}" destId="{12C1E06A-EA1F-4CA8-A626-CC69DDF632FB}" srcOrd="0" destOrd="0" presId="urn:microsoft.com/office/officeart/2011/layout/InterconnectedBlockProcess"/>
    <dgm:cxn modelId="{952DCE8E-93B8-49BB-ABE7-CEBF1065AE53}" type="presParOf" srcId="{12C1E06A-EA1F-4CA8-A626-CC69DDF632FB}" destId="{878FC103-C764-4B12-881B-D0533F7D9205}" srcOrd="0" destOrd="0" presId="urn:microsoft.com/office/officeart/2011/layout/InterconnectedBlockProcess"/>
    <dgm:cxn modelId="{D5947D7B-13B7-42D0-970E-DE9EF9CED78E}" type="presParOf" srcId="{B75A8043-2A5C-40F5-AB52-84B648833440}" destId="{282A2CFE-F062-4629-810C-5804D8DB16F8}" srcOrd="1" destOrd="0" presId="urn:microsoft.com/office/officeart/2011/layout/InterconnectedBlockProcess"/>
    <dgm:cxn modelId="{20B67F8F-4F41-40B8-BC6E-631518A6517C}" type="presParOf" srcId="{B75A8043-2A5C-40F5-AB52-84B648833440}" destId="{37D539AB-F6E5-4F46-BE6B-474374D6A3DA}" srcOrd="2" destOrd="0" presId="urn:microsoft.com/office/officeart/2011/layout/InterconnectedBlockProcess"/>
    <dgm:cxn modelId="{81949706-B238-4390-BEAC-6A17EAEF3A31}" type="presParOf" srcId="{B75A8043-2A5C-40F5-AB52-84B648833440}" destId="{01A93EBE-B6CC-44D9-96D8-9EC440AA2DF8}" srcOrd="3" destOrd="0" presId="urn:microsoft.com/office/officeart/2011/layout/InterconnectedBlockProcess"/>
    <dgm:cxn modelId="{6191741D-66EF-42BD-9474-FEB493F393AA}" type="presParOf" srcId="{01A93EBE-B6CC-44D9-96D8-9EC440AA2DF8}" destId="{8481E0A1-3340-4D41-A335-19FC673E8623}" srcOrd="0" destOrd="0" presId="urn:microsoft.com/office/officeart/2011/layout/InterconnectedBlockProcess"/>
    <dgm:cxn modelId="{0F4565C3-D17B-42D3-AA56-F3E09B66DD4D}" type="presParOf" srcId="{B75A8043-2A5C-40F5-AB52-84B648833440}" destId="{0AE8916F-9FB8-40E3-82AE-C07E45D61326}" srcOrd="4" destOrd="0" presId="urn:microsoft.com/office/officeart/2011/layout/InterconnectedBlockProcess"/>
    <dgm:cxn modelId="{F0F1DE96-5E7D-4D61-9EAA-2B36A37B8B27}" type="presParOf" srcId="{B75A8043-2A5C-40F5-AB52-84B648833440}" destId="{F62B26E2-3F53-45C3-8A5D-BDB13ED86F84}" srcOrd="5" destOrd="0" presId="urn:microsoft.com/office/officeart/2011/layout/InterconnectedBlockProcess"/>
    <dgm:cxn modelId="{40A05565-0A9F-4BAE-A962-C2AB70C0EEAB}" type="presParOf" srcId="{B75A8043-2A5C-40F5-AB52-84B648833440}" destId="{45FD4591-DBFF-4CB2-9093-D43637390FB5}" srcOrd="6" destOrd="0" presId="urn:microsoft.com/office/officeart/2011/layout/InterconnectedBlockProcess"/>
    <dgm:cxn modelId="{CB18EEE3-696F-46D4-B0E3-529BB8771DE8}" type="presParOf" srcId="{45FD4591-DBFF-4CB2-9093-D43637390FB5}" destId="{3830D3E1-928E-44CE-8B15-1E0CB9FA2D58}" srcOrd="0" destOrd="0" presId="urn:microsoft.com/office/officeart/2011/layout/InterconnectedBlockProcess"/>
    <dgm:cxn modelId="{9E377DA7-8A96-442A-8D43-95BC19F43ED2}" type="presParOf" srcId="{B75A8043-2A5C-40F5-AB52-84B648833440}" destId="{B1BE7A79-853A-4053-B20E-911788D679BC}" srcOrd="7" destOrd="0" presId="urn:microsoft.com/office/officeart/2011/layout/InterconnectedBlockProcess"/>
    <dgm:cxn modelId="{7FA10AA0-2685-4BA7-A06E-5C829A831A76}" type="presParOf" srcId="{B75A8043-2A5C-40F5-AB52-84B648833440}" destId="{689B834B-0576-4B5D-B813-1B600D181483}" srcOrd="8" destOrd="0" presId="urn:microsoft.com/office/officeart/2011/layout/InterconnectedBlock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78FC103-C764-4B12-881B-D0533F7D9205}">
      <dsp:nvSpPr>
        <dsp:cNvPr id="0" name=""/>
        <dsp:cNvSpPr/>
      </dsp:nvSpPr>
      <dsp:spPr>
        <a:xfrm>
          <a:off x="3048152" y="907677"/>
          <a:ext cx="1523847" cy="3386377"/>
        </a:xfrm>
        <a:prstGeom prst="wedgeRectCallout">
          <a:avLst>
            <a:gd name="adj1" fmla="val 0"/>
            <a:gd name="adj2" fmla="val 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  <dsp:txBody>
        <a:bodyPr spcFirstLastPara="0" vert="horz" wrap="square" lIns="63500" tIns="63500" rIns="63500" bIns="63500" numCol="1" spcCol="1270" anchor="t" anchorCtr="0">
          <a:noAutofit/>
        </a:bodyPr>
        <a:lstStyle/>
        <a:p>
          <a:pPr marL="0" lvl="0" indent="0" algn="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Task Description</a:t>
          </a:r>
        </a:p>
      </dsp:txBody>
      <dsp:txXfrm>
        <a:off x="3241547" y="907677"/>
        <a:ext cx="1330452" cy="3386377"/>
      </dsp:txXfrm>
    </dsp:sp>
    <dsp:sp modelId="{37D539AB-F6E5-4F46-BE6B-474374D6A3DA}">
      <dsp:nvSpPr>
        <dsp:cNvPr id="0" name=""/>
        <dsp:cNvSpPr/>
      </dsp:nvSpPr>
      <dsp:spPr>
        <a:xfrm>
          <a:off x="3048152" y="185869"/>
          <a:ext cx="1523847" cy="723040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3025" tIns="73025" rIns="73025" bIns="73025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 dirty="0"/>
            <a:t>Step 3</a:t>
          </a:r>
        </a:p>
      </dsp:txBody>
      <dsp:txXfrm>
        <a:off x="3048152" y="185869"/>
        <a:ext cx="1523847" cy="723040"/>
      </dsp:txXfrm>
    </dsp:sp>
    <dsp:sp modelId="{8481E0A1-3340-4D41-A335-19FC673E8623}">
      <dsp:nvSpPr>
        <dsp:cNvPr id="0" name=""/>
        <dsp:cNvSpPr/>
      </dsp:nvSpPr>
      <dsp:spPr>
        <a:xfrm>
          <a:off x="1523847" y="907677"/>
          <a:ext cx="1523847" cy="3144816"/>
        </a:xfrm>
        <a:prstGeom prst="wedgeRectCallout">
          <a:avLst>
            <a:gd name="adj1" fmla="val 62500"/>
            <a:gd name="adj2" fmla="val 2083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  <dsp:txBody>
        <a:bodyPr spcFirstLastPara="0" vert="horz" wrap="square" lIns="63500" tIns="63500" rIns="63500" bIns="63500" numCol="1" spcCol="1270" anchor="t" anchorCtr="0">
          <a:noAutofit/>
        </a:bodyPr>
        <a:lstStyle/>
        <a:p>
          <a:pPr marL="0" lvl="0" indent="0" algn="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Task Description</a:t>
          </a:r>
        </a:p>
      </dsp:txBody>
      <dsp:txXfrm>
        <a:off x="1717243" y="907677"/>
        <a:ext cx="1330452" cy="3144816"/>
      </dsp:txXfrm>
    </dsp:sp>
    <dsp:sp modelId="{F62B26E2-3F53-45C3-8A5D-BDB13ED86F84}">
      <dsp:nvSpPr>
        <dsp:cNvPr id="0" name=""/>
        <dsp:cNvSpPr/>
      </dsp:nvSpPr>
      <dsp:spPr>
        <a:xfrm>
          <a:off x="1523847" y="302952"/>
          <a:ext cx="1523847" cy="604724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3025" tIns="73025" rIns="73025" bIns="73025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 dirty="0"/>
            <a:t>Step 2</a:t>
          </a:r>
        </a:p>
      </dsp:txBody>
      <dsp:txXfrm>
        <a:off x="1523847" y="302952"/>
        <a:ext cx="1523847" cy="604724"/>
      </dsp:txXfrm>
    </dsp:sp>
    <dsp:sp modelId="{3830D3E1-928E-44CE-8B15-1E0CB9FA2D58}">
      <dsp:nvSpPr>
        <dsp:cNvPr id="0" name=""/>
        <dsp:cNvSpPr/>
      </dsp:nvSpPr>
      <dsp:spPr>
        <a:xfrm>
          <a:off x="0" y="907677"/>
          <a:ext cx="1523847" cy="2902844"/>
        </a:xfrm>
        <a:prstGeom prst="wedgeRectCallout">
          <a:avLst>
            <a:gd name="adj1" fmla="val 62500"/>
            <a:gd name="adj2" fmla="val 2083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  <dsp:txBody>
        <a:bodyPr spcFirstLastPara="0" vert="horz" wrap="square" lIns="63500" tIns="63500" rIns="63500" bIns="63500" numCol="1" spcCol="1270" anchor="t" anchorCtr="0">
          <a:noAutofit/>
        </a:bodyPr>
        <a:lstStyle/>
        <a:p>
          <a:pPr marL="0" lvl="0" indent="0" algn="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Task Description</a:t>
          </a:r>
        </a:p>
      </dsp:txBody>
      <dsp:txXfrm>
        <a:off x="193395" y="907677"/>
        <a:ext cx="1330452" cy="2902844"/>
      </dsp:txXfrm>
    </dsp:sp>
    <dsp:sp modelId="{689B834B-0576-4B5D-B813-1B600D181483}">
      <dsp:nvSpPr>
        <dsp:cNvPr id="0" name=""/>
        <dsp:cNvSpPr/>
      </dsp:nvSpPr>
      <dsp:spPr>
        <a:xfrm>
          <a:off x="0" y="423733"/>
          <a:ext cx="1523847" cy="483944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3025" tIns="73025" rIns="73025" bIns="73025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 dirty="0"/>
            <a:t>Step 1</a:t>
          </a:r>
        </a:p>
      </dsp:txBody>
      <dsp:txXfrm>
        <a:off x="0" y="423733"/>
        <a:ext cx="1523847" cy="48394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1/layout/InterconnectedBlockProcess">
  <dgm:title val="Interconnected Block Process"/>
  <dgm:desc val="Use to show sequential steps in a process. Works best with small amounts of Level 1 text and medium amounts of Level 2 text."/>
  <dgm:catLst>
    <dgm:cat type="process" pri="5500"/>
    <dgm:cat type="officeonline" pri="3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  <dgm:pt modelId="40">
          <dgm:prSet phldr="1"/>
        </dgm:pt>
        <dgm:pt modelId="4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  <dgm:cxn modelId="70" srcId="0" destId="40" srcOrd="2" destOrd="0"/>
        <dgm:cxn modelId="42" srcId="40" destId="41" srcOrd="0" destOrd="0"/>
      </dgm:cxnLst>
      <dgm:bg/>
      <dgm:whole/>
    </dgm:dataModel>
  </dgm:clrData>
  <dgm:layoutNode name="Name0">
    <dgm:varLst>
      <dgm:chMax val="7"/>
      <dgm:chPref val="5"/>
      <dgm:dir/>
      <dgm:animOne val="branch"/>
      <dgm:animLvl val="lvl"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" ptType="node" func="cnt" op="equ" val="1">
            <dgm:alg type="composite">
              <dgm:param type="ar" val="0.45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Accent1" refType="w" fact="0"/>
              <dgm:constr type="t" for="ch" forName="ChildAccent1" refType="h" fact="0.1429"/>
              <dgm:constr type="w" for="ch" forName="ChildAccent1" refType="w"/>
              <dgm:constr type="h" for="ch" forName="ChildAccent1" refType="h" fact="0.8571"/>
              <dgm:constr type="l" for="ch" forName="Child1" refType="w" fact="0.127"/>
              <dgm:constr type="t" for="ch" forName="Child1" refType="h" fact="0.1429"/>
              <dgm:constr type="w" for="ch" forName="Child1" refType="w" fact="0.873"/>
              <dgm:constr type="h" for="ch" forName="Child1" refType="h" fact="0.8571"/>
              <dgm:constr type="l" for="ch" forName="Parent1" refType="w" fact="0"/>
              <dgm:constr type="t" for="ch" forName="Parent1" refType="h" fact="0"/>
              <dgm:constr type="w" for="ch" forName="Parent1" refType="w"/>
              <dgm:constr type="h" for="ch" forName="Parent1" refType="h" fact="0.1429"/>
            </dgm:constrLst>
          </dgm:if>
          <dgm:if name="Name5" axis="ch" ptType="node" func="cnt" op="equ" val="2">
            <dgm:alg type="composite">
              <dgm:param type="ar" val="0.812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ChildAccent1" refType="w" fact="0"/>
              <dgm:constr type="t" for="ch" forName="ChildAccent1" refType="h" fact="0.1613"/>
              <dgm:constr type="w" for="ch" forName="ChildAccent1" refType="w" fact="0.5"/>
              <dgm:constr type="h" for="ch" forName="ChildAccent1" refType="h" fact="0.7742"/>
              <dgm:constr type="l" for="ch" forName="Child1" refType="w" fact="0.0635"/>
              <dgm:constr type="t" for="ch" forName="Child1" refType="h" fact="0.1613"/>
              <dgm:constr type="w" for="ch" forName="Child1" refType="w" fact="0.4365"/>
              <dgm:constr type="h" for="ch" forName="Child1" refType="h" fact="0.7742"/>
              <dgm:constr type="l" for="ch" forName="Parent1" refType="w" fact="0"/>
              <dgm:constr type="t" for="ch" forName="Parent1" refType="h" fact="0.0323"/>
              <dgm:constr type="w" for="ch" forName="Parent1" refType="w" fact="0.5"/>
              <dgm:constr type="h" for="ch" forName="Parent1" refType="h" fact="0.129"/>
              <dgm:constr type="l" for="ch" forName="ChildAccent2" refType="w" fact="0.5"/>
              <dgm:constr type="t" for="ch" forName="ChildAccent2" refType="h" fact="0.1613"/>
              <dgm:constr type="w" for="ch" forName="ChildAccent2" refType="w" fact="0.5"/>
              <dgm:constr type="h" for="ch" forName="ChildAccent2" refType="h" fact="0.8387"/>
              <dgm:constr type="l" for="ch" forName="Child2" refType="w" fact="0.5635"/>
              <dgm:constr type="t" for="ch" forName="Child2" refType="h" fact="0.1613"/>
              <dgm:constr type="w" for="ch" forName="Child2" refType="w" fact="0.4365"/>
              <dgm:constr type="h" for="ch" forName="Child2" refType="h" fact="0.8387"/>
              <dgm:constr type="l" for="ch" forName="Parent2" refType="w" fact="0.5"/>
              <dgm:constr type="t" for="ch" forName="Parent2" refType="h" fact="0"/>
              <dgm:constr type="w" for="ch" forName="Parent2" refType="w" fact="0.5"/>
              <dgm:constr type="h" for="ch" forName="Parent2" refType="h" fact="0.1613"/>
            </dgm:constrLst>
          </dgm:if>
          <dgm:if name="Name6" axis="ch" ptType="node" func="cnt" op="equ" val="3">
            <dgm:alg type="composite">
              <dgm:param type="ar" val="1.112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ChildAccent1" refType="w" fact="0"/>
              <dgm:constr type="t" for="ch" forName="ChildAccent1" refType="h" fact="0.1757"/>
              <dgm:constr type="w" for="ch" forName="ChildAccent1" refType="w" fact="0.3333"/>
              <dgm:constr type="h" for="ch" forName="ChildAccent1" refType="h" fact="0.7066"/>
              <dgm:constr type="l" for="ch" forName="Child1" refType="w" fact="0.0423"/>
              <dgm:constr type="t" for="ch" forName="Child1" refType="h" fact="0.1757"/>
              <dgm:constr type="w" for="ch" forName="Child1" refType="w" fact="0.291"/>
              <dgm:constr type="h" for="ch" forName="Child1" refType="h" fact="0.7066"/>
              <dgm:constr type="l" for="ch" forName="Parent1" refType="w" fact="0"/>
              <dgm:constr type="t" for="ch" forName="Parent1" refType="h" fact="0.0579"/>
              <dgm:constr type="w" for="ch" forName="Parent1" refType="w" fact="0.3333"/>
              <dgm:constr type="h" for="ch" forName="Parent1" refType="h" fact="0.1178"/>
              <dgm:constr type="l" for="ch" forName="ChildAccent2" refType="w" fact="0.3333"/>
              <dgm:constr type="t" for="ch" forName="ChildAccent2" refType="h" fact="0.1757"/>
              <dgm:constr type="w" for="ch" forName="ChildAccent2" refType="w" fact="0.3333"/>
              <dgm:constr type="h" for="ch" forName="ChildAccent2" refType="h" fact="0.7655"/>
              <dgm:constr type="l" for="ch" forName="Child2" refType="w" fact="0.3756"/>
              <dgm:constr type="t" for="ch" forName="Child2" refType="h" fact="0.1757"/>
              <dgm:constr type="w" for="ch" forName="Child2" refType="w" fact="0.291"/>
              <dgm:constr type="h" for="ch" forName="Child2" refType="h" fact="0.7655"/>
              <dgm:constr type="l" for="ch" forName="Parent2" refType="w" fact="0.3333"/>
              <dgm:constr type="t" for="ch" forName="Parent2" refType="h" fact="0.0285"/>
              <dgm:constr type="w" for="ch" forName="Parent2" refType="w" fact="0.3333"/>
              <dgm:constr type="h" for="ch" forName="Parent2" refType="h" fact="0.1472"/>
              <dgm:constr type="l" for="ch" forName="ChildAccent3" refType="w" fact="0.6667"/>
              <dgm:constr type="t" for="ch" forName="ChildAccent3" refType="h" fact="0.1757"/>
              <dgm:constr type="w" for="ch" forName="ChildAccent3" refType="w" fact="0.3333"/>
              <dgm:constr type="h" for="ch" forName="ChildAccent3" refType="h" fact="0.8243"/>
              <dgm:constr type="l" for="ch" forName="Child3" refType="w" fact="0.709"/>
              <dgm:constr type="t" for="ch" forName="Child3" refType="h" fact="0.1757"/>
              <dgm:constr type="w" for="ch" forName="Child3" refType="w" fact="0.291"/>
              <dgm:constr type="h" for="ch" forName="Child3" refType="h" fact="0.8243"/>
              <dgm:constr type="l" for="ch" forName="Parent3" refType="w" fact="0.6667"/>
              <dgm:constr type="t" for="ch" forName="Parent3" refType="h" fact="0"/>
              <dgm:constr type="w" for="ch" forName="Parent3" refType="w" fact="0.3333"/>
              <dgm:constr type="h" for="ch" forName="Parent3" refType="h" fact="0.176"/>
            </dgm:constrLst>
          </dgm:if>
          <dgm:if name="Name7" axis="ch" ptType="node" func="cnt" op="equ" val="4">
            <dgm:alg type="composite">
              <dgm:param type="ar" val="1.3622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ChildAccent1" refType="w" fact="0"/>
              <dgm:constr type="t" for="ch" forName="ChildAccent1" refType="h" fact="0.1892"/>
              <dgm:constr type="w" for="ch" forName="ChildAccent1" refType="w" fact="0.25"/>
              <dgm:constr type="h" for="ch" forName="ChildAccent1" refType="h" fact="0.6486"/>
              <dgm:constr type="l" for="ch" forName="Child1" refType="w" fact="0.0317"/>
              <dgm:constr type="t" for="ch" forName="Child1" refType="h" fact="0.1892"/>
              <dgm:constr type="w" for="ch" forName="Child1" refType="w" fact="0.2183"/>
              <dgm:constr type="h" for="ch" forName="Child1" refType="h" fact="0.6486"/>
              <dgm:constr type="l" for="ch" forName="Parent1" refType="w" fact="0"/>
              <dgm:constr type="t" for="ch" forName="Parent1" refType="h" fact="0.0811"/>
              <dgm:constr type="w" for="ch" forName="Parent1" refType="w" fact="0.25"/>
              <dgm:constr type="h" for="ch" forName="Parent1" refType="h" fact="0.1081"/>
              <dgm:constr type="l" for="ch" forName="ChildAccent2" refType="w" fact="0.25"/>
              <dgm:constr type="t" for="ch" forName="ChildAccent2" refType="h" fact="0.1892"/>
              <dgm:constr type="w" for="ch" forName="ChildAccent2" refType="w" fact="0.25"/>
              <dgm:constr type="h" for="ch" forName="ChildAccent2" refType="h" fact="0.7027"/>
              <dgm:constr type="l" for="ch" forName="Child2" refType="w" fact="0.2817"/>
              <dgm:constr type="t" for="ch" forName="Child2" refType="h" fact="0.1892"/>
              <dgm:constr type="w" for="ch" forName="Child2" refType="w" fact="0.2183"/>
              <dgm:constr type="h" for="ch" forName="Child2" refType="h" fact="0.7027"/>
              <dgm:constr type="l" for="ch" forName="Parent2" refType="w" fact="0.25"/>
              <dgm:constr type="t" for="ch" forName="Parent2" refType="h" fact="0.0541"/>
              <dgm:constr type="w" for="ch" forName="Parent2" refType="w" fact="0.25"/>
              <dgm:constr type="h" for="ch" forName="Parent2" refType="h" fact="0.1351"/>
              <dgm:constr type="l" for="ch" forName="ChildAccent3" refType="w" fact="0.5"/>
              <dgm:constr type="t" for="ch" forName="ChildAccent3" refType="h" fact="0.1892"/>
              <dgm:constr type="w" for="ch" forName="ChildAccent3" refType="w" fact="0.25"/>
              <dgm:constr type="h" for="ch" forName="ChildAccent3" refType="h" fact="0.7568"/>
              <dgm:constr type="l" for="ch" forName="Child3" refType="w" fact="0.5317"/>
              <dgm:constr type="t" for="ch" forName="Child3" refType="h" fact="0.1892"/>
              <dgm:constr type="w" for="ch" forName="Child3" refType="w" fact="0.2183"/>
              <dgm:constr type="h" for="ch" forName="Child3" refType="h" fact="0.7568"/>
              <dgm:constr type="l" for="ch" forName="Parent3" refType="w" fact="0.5"/>
              <dgm:constr type="t" for="ch" forName="Parent3" refType="h" fact="0.0275"/>
              <dgm:constr type="w" for="ch" forName="Parent3" refType="w" fact="0.25"/>
              <dgm:constr type="h" for="ch" forName="Parent3" refType="h" fact="0.1622"/>
              <dgm:constr type="l" for="ch" forName="ChildAccent4" refType="w" fact="0.75"/>
              <dgm:constr type="t" for="ch" forName="ChildAccent4" refType="h" fact="0.1892"/>
              <dgm:constr type="w" for="ch" forName="ChildAccent4" refType="w" fact="0.25"/>
              <dgm:constr type="h" for="ch" forName="ChildAccent4" refType="h" fact="0.8108"/>
              <dgm:constr type="l" for="ch" forName="Child4" refType="w" fact="0.7817"/>
              <dgm:constr type="t" for="ch" forName="Child4" refType="h" fact="0.1892"/>
              <dgm:constr type="w" for="ch" forName="Child4" refType="w" fact="0.2183"/>
              <dgm:constr type="h" for="ch" forName="Child4" refType="h" fact="0.8108"/>
              <dgm:constr type="l" for="ch" forName="Parent4" refType="w" fact="0.75"/>
              <dgm:constr type="t" for="ch" forName="Parent4" refType="h" fact="0"/>
              <dgm:constr type="w" for="ch" forName="Parent4" refType="w" fact="0.25"/>
              <dgm:constr type="h" for="ch" forName="Parent4" refType="h" fact="0.1892"/>
            </dgm:constrLst>
          </dgm:if>
          <dgm:if name="Name8" axis="ch" ptType="node" func="cnt" op="equ" val="5">
            <dgm:alg type="composite">
              <dgm:param type="ar" val="1.5742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ChildAccent1" refType="w" fact="0"/>
              <dgm:constr type="t" for="ch" forName="ChildAccent1" refType="h" fact="0.2"/>
              <dgm:constr type="w" for="ch" forName="ChildAccent1" refType="w" fact="0.2001"/>
              <dgm:constr type="h" for="ch" forName="ChildAccent1" refType="h" fact="0.6"/>
              <dgm:constr type="l" for="ch" forName="Child1" refType="w" fact="0.0254"/>
              <dgm:constr type="t" for="ch" forName="Child1" refType="h" fact="0.2"/>
              <dgm:constr type="w" for="ch" forName="Child1" refType="w" fact="0.1747"/>
              <dgm:constr type="h" for="ch" forName="Child1" refType="h" fact="0.6"/>
              <dgm:constr type="l" for="ch" forName="Parent1" refType="w" fact="0"/>
              <dgm:constr type="t" for="ch" forName="Parent1" refType="h" fact="0.1"/>
              <dgm:constr type="w" for="ch" forName="Parent1" refType="w" fact="0.2001"/>
              <dgm:constr type="h" for="ch" forName="Parent1" refType="h" fact="0.1"/>
              <dgm:constr type="l" for="ch" forName="ChildAccent2" refType="w" fact="0.2001"/>
              <dgm:constr type="t" for="ch" forName="ChildAccent2" refType="h" fact="0.2"/>
              <dgm:constr type="w" for="ch" forName="ChildAccent2" refType="w" fact="0.2001"/>
              <dgm:constr type="h" for="ch" forName="ChildAccent2" refType="h" fact="0.65"/>
              <dgm:constr type="l" for="ch" forName="Child2" refType="w" fact="0.2255"/>
              <dgm:constr type="t" for="ch" forName="Child2" refType="h" fact="0.2"/>
              <dgm:constr type="w" for="ch" forName="Child2" refType="w" fact="0.1747"/>
              <dgm:constr type="h" for="ch" forName="Child2" refType="h" fact="0.65"/>
              <dgm:constr type="l" for="ch" forName="Parent2" refType="w" fact="0.2001"/>
              <dgm:constr type="t" for="ch" forName="Parent2" refType="h" fact="0.075"/>
              <dgm:constr type="w" for="ch" forName="Parent2" refType="w" fact="0.2001"/>
              <dgm:constr type="h" for="ch" forName="Parent2" refType="h" fact="0.125"/>
              <dgm:constr type="l" for="ch" forName="ChildAccent3" refType="w" fact="0.4002"/>
              <dgm:constr type="t" for="ch" forName="ChildAccent3" refType="h" fact="0.2"/>
              <dgm:constr type="w" for="ch" forName="ChildAccent3" refType="w" fact="0.2001"/>
              <dgm:constr type="h" for="ch" forName="ChildAccent3" refType="h" fact="0.7"/>
              <dgm:constr type="l" for="ch" forName="Child3" refType="w" fact="0.4256"/>
              <dgm:constr type="t" for="ch" forName="Child3" refType="h" fact="0.2"/>
              <dgm:constr type="w" for="ch" forName="Child3" refType="w" fact="0.1747"/>
              <dgm:constr type="h" for="ch" forName="Child3" refType="h" fact="0.7"/>
              <dgm:constr type="l" for="ch" forName="Parent3" refType="w" fact="0.4002"/>
              <dgm:constr type="t" for="ch" forName="Parent3" refType="h" fact="0.0508"/>
              <dgm:constr type="w" for="ch" forName="Parent3" refType="w" fact="0.2001"/>
              <dgm:constr type="h" for="ch" forName="Parent3" refType="h" fact="0.15"/>
              <dgm:constr type="l" for="ch" forName="ChildAccent4" refType="w" fact="0.6003"/>
              <dgm:constr type="t" for="ch" forName="ChildAccent4" refType="h" fact="0.2"/>
              <dgm:constr type="w" for="ch" forName="ChildAccent4" refType="w" fact="0.2001"/>
              <dgm:constr type="h" for="ch" forName="ChildAccent4" refType="h" fact="0.75"/>
              <dgm:constr type="l" for="ch" forName="Child4" refType="w" fact="0.6257"/>
              <dgm:constr type="t" for="ch" forName="Child4" refType="h" fact="0.2"/>
              <dgm:constr type="w" for="ch" forName="Child4" refType="w" fact="0.1747"/>
              <dgm:constr type="h" for="ch" forName="Child4" refType="h" fact="0.75"/>
              <dgm:constr type="l" for="ch" forName="Parent4" refType="w" fact="0.6003"/>
              <dgm:constr type="t" for="ch" forName="Parent4" refType="h" fact="0.025"/>
              <dgm:constr type="w" for="ch" forName="Parent4" refType="w" fact="0.2001"/>
              <dgm:constr type="h" for="ch" forName="Parent4" refType="h" fact="0.175"/>
              <dgm:constr type="l" for="ch" forName="ChildAccent5" refType="w" fact="0.7999"/>
              <dgm:constr type="t" for="ch" forName="ChildAccent5" refType="h" fact="0.2"/>
              <dgm:constr type="w" for="ch" forName="ChildAccent5" refType="w" fact="0.2001"/>
              <dgm:constr type="h" for="ch" forName="ChildAccent5" refType="h" fact="0.8"/>
              <dgm:constr type="l" for="ch" forName="Child5" refType="w" fact="0.8253"/>
              <dgm:constr type="t" for="ch" forName="Child5" refType="h" fact="0.2"/>
              <dgm:constr type="w" for="ch" forName="Child5" refType="w" fact="0.1747"/>
              <dgm:constr type="h" for="ch" forName="Child5" refType="h" fact="0.8"/>
              <dgm:constr type="l" for="ch" forName="Parent5" refType="w" fact="0.7999"/>
              <dgm:constr type="t" for="ch" forName="Parent5" refType="h" fact="0"/>
              <dgm:constr type="w" for="ch" forName="Parent5" refType="w" fact="0.2001"/>
              <dgm:constr type="h" for="ch" forName="Parent5" refType="h" fact="0.2"/>
            </dgm:constrLst>
          </dgm:if>
          <dgm:if name="Name9" axis="ch" ptType="node" func="cnt" op="equ" val="6">
            <dgm:alg type="composite">
              <dgm:param type="ar" val="1.756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ChildAccent1" refType="w" fact="0"/>
              <dgm:constr type="t" for="ch" forName="ChildAccent1" refType="h" fact="0.2087"/>
              <dgm:constr type="w" for="ch" forName="ChildAccent1" refType="w" fact="0.167"/>
              <dgm:constr type="h" for="ch" forName="ChildAccent1" refType="h" fact="0.5586"/>
              <dgm:constr type="l" for="ch" forName="Child1" refType="w" fact="0.0212"/>
              <dgm:constr type="t" for="ch" forName="Child1" refType="h" fact="0.2087"/>
              <dgm:constr type="w" for="ch" forName="Child1" refType="w" fact="0.1458"/>
              <dgm:constr type="h" for="ch" forName="Child1" refType="h" fact="0.5586"/>
              <dgm:constr type="l" for="ch" forName="Parent1" refType="w" fact="0"/>
              <dgm:constr type="t" for="ch" forName="Parent1" refType="h" fact="0.1156"/>
              <dgm:constr type="w" for="ch" forName="Parent1" refType="w" fact="0.167"/>
              <dgm:constr type="h" for="ch" forName="Parent1" refType="h" fact="0.0931"/>
              <dgm:constr type="l" for="ch" forName="ChildAccent2" refType="w" fact="0.167"/>
              <dgm:constr type="t" for="ch" forName="ChildAccent2" refType="h" fact="0.2087"/>
              <dgm:constr type="w" for="ch" forName="ChildAccent2" refType="w" fact="0.167"/>
              <dgm:constr type="h" for="ch" forName="ChildAccent2" refType="h" fact="0.6051"/>
              <dgm:constr type="l" for="ch" forName="Child2" refType="w" fact="0.1888"/>
              <dgm:constr type="t" for="ch" forName="Child2" refType="h" fact="0.2087"/>
              <dgm:constr type="w" for="ch" forName="Child2" refType="w" fact="0.1458"/>
              <dgm:constr type="h" for="ch" forName="Child2" refType="h" fact="0.6051"/>
              <dgm:constr type="l" for="ch" forName="Parent2" refType="w" fact="0.167"/>
              <dgm:constr type="t" for="ch" forName="Parent2" refType="h" fact="0.0923"/>
              <dgm:constr type="w" for="ch" forName="Parent2" refType="w" fact="0.167"/>
              <dgm:constr type="h" for="ch" forName="Parent2" refType="h" fact="0.1164"/>
              <dgm:constr type="l" for="ch" forName="ChildAccent3" refType="w" fact="0.3339"/>
              <dgm:constr type="t" for="ch" forName="ChildAccent3" refType="h" fact="0.2087"/>
              <dgm:constr type="w" for="ch" forName="ChildAccent3" refType="w" fact="0.167"/>
              <dgm:constr type="h" for="ch" forName="ChildAccent3" refType="h" fact="0.6517"/>
              <dgm:constr type="l" for="ch" forName="Child3" refType="w" fact="0.3551"/>
              <dgm:constr type="t" for="ch" forName="Child3" refType="h" fact="0.2087"/>
              <dgm:constr type="w" for="ch" forName="Child3" refType="w" fact="0.1458"/>
              <dgm:constr type="h" for="ch" forName="Child3" refType="h" fact="0.6517"/>
              <dgm:constr type="l" for="ch" forName="Parent3" refType="w" fact="0.3339"/>
              <dgm:constr type="t" for="ch" forName="Parent3" refType="h" fact="0.0698"/>
              <dgm:constr type="w" for="ch" forName="Parent3" refType="w" fact="0.167"/>
              <dgm:constr type="h" for="ch" forName="Parent3" refType="h" fact="0.1396"/>
              <dgm:constr type="l" for="ch" forName="ChildAccent4" refType="w" fact="0.5009"/>
              <dgm:constr type="t" for="ch" forName="ChildAccent4" refType="h" fact="0.2087"/>
              <dgm:constr type="w" for="ch" forName="ChildAccent4" refType="w" fact="0.167"/>
              <dgm:constr type="h" for="ch" forName="ChildAccent4" refType="h" fact="0.6982"/>
              <dgm:constr type="l" for="ch" forName="Child4" refType="w" fact="0.5221"/>
              <dgm:constr type="t" for="ch" forName="Child4" refType="h" fact="0.2087"/>
              <dgm:constr type="w" for="ch" forName="Child4" refType="w" fact="0.1458"/>
              <dgm:constr type="h" for="ch" forName="Child4" refType="h" fact="0.6982"/>
              <dgm:constr type="l" for="ch" forName="Parent4" refType="w" fact="0.501"/>
              <dgm:constr type="t" for="ch" forName="Parent4" refType="h" fact="0.0458"/>
              <dgm:constr type="w" for="ch" forName="Parent4" refType="w" fact="0.167"/>
              <dgm:constr type="h" for="ch" forName="Parent4" refType="h" fact="0.1629"/>
              <dgm:constr type="l" for="ch" forName="ChildAccent5" refType="w" fact="0.6674"/>
              <dgm:constr type="t" for="ch" forName="ChildAccent5" refType="h" fact="0.2087"/>
              <dgm:constr type="w" for="ch" forName="ChildAccent5" refType="w" fact="0.167"/>
              <dgm:constr type="h" for="ch" forName="ChildAccent5" refType="h" fact="0.7448"/>
              <dgm:constr type="l" for="ch" forName="Child5" refType="w" fact="0.6886"/>
              <dgm:constr type="t" for="ch" forName="Child5" refType="h" fact="0.2087"/>
              <dgm:constr type="w" for="ch" forName="Child5" refType="w" fact="0.1458"/>
              <dgm:constr type="h" for="ch" forName="Child5" refType="h" fact="0.7448"/>
              <dgm:constr type="l" for="ch" forName="Parent5" refType="w" fact="0.668"/>
              <dgm:constr type="t" for="ch" forName="Parent5" refType="h" fact="0.0225"/>
              <dgm:constr type="w" for="ch" forName="Parent5" refType="w" fact="0.167"/>
              <dgm:constr type="h" for="ch" forName="Parent5" refType="h" fact="0.1862"/>
              <dgm:constr type="l" for="ch" forName="ChildAccent6" refType="w" fact="0.833"/>
              <dgm:constr type="t" for="ch" forName="ChildAccent6" refType="h" fact="0.2087"/>
              <dgm:constr type="w" for="ch" forName="ChildAccent6" refType="w" fact="0.167"/>
              <dgm:constr type="h" for="ch" forName="ChildAccent6" refType="h" fact="0.7913"/>
              <dgm:constr type="l" for="ch" forName="Child6" refType="w" fact="0.8542"/>
              <dgm:constr type="t" for="ch" forName="Child6" refType="h" fact="0.2087"/>
              <dgm:constr type="w" for="ch" forName="Child6" refType="w" fact="0.1458"/>
              <dgm:constr type="h" for="ch" forName="Child6" refType="h" fact="0.7913"/>
              <dgm:constr type="l" for="ch" forName="Parent6" refType="w" fact="0.835"/>
              <dgm:constr type="t" for="ch" forName="Parent6" refType="h" fact="0"/>
              <dgm:constr type="w" for="ch" forName="Parent6" refType="w" fact="0.165"/>
              <dgm:constr type="h" for="ch" forName="Parent6" refType="h" fact="0.2095"/>
            </dgm:constrLst>
          </dgm:if>
          <dgm:else name="Name10">
            <dgm:alg type="composite">
              <dgm:param type="ar" val="1.9137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ChildAccent1" refType="w" fact="0"/>
              <dgm:constr type="t" for="ch" forName="ChildAccent1" refType="h" fact="0.2168"/>
              <dgm:constr type="w" for="ch" forName="ChildAccent1" refType="w" fact="0.1432"/>
              <dgm:constr type="h" for="ch" forName="ChildAccent1" refType="h" fact="0.5221"/>
              <dgm:constr type="l" for="ch" forName="Child1" refType="w" fact="0.0182"/>
              <dgm:constr type="t" for="ch" forName="Child1" refType="h" fact="0.2168"/>
              <dgm:constr type="w" for="ch" forName="Child1" refType="w" fact="0.125"/>
              <dgm:constr type="h" for="ch" forName="Child1" refType="h" fact="0.5221"/>
              <dgm:constr type="l" for="ch" forName="Parent1" refType="w" fact="0"/>
              <dgm:constr type="t" for="ch" forName="Parent1" refType="h" fact="0.1298"/>
              <dgm:constr type="w" for="ch" forName="Parent1" refType="w" fact="0.1432"/>
              <dgm:constr type="h" for="ch" forName="Parent1" refType="h" fact="0.087"/>
              <dgm:constr type="l" for="ch" forName="ChildAccent2" refType="w" fact="0.1432"/>
              <dgm:constr type="t" for="ch" forName="ChildAccent2" refType="h" fact="0.2168"/>
              <dgm:constr type="w" for="ch" forName="ChildAccent2" refType="w" fact="0.1432"/>
              <dgm:constr type="h" for="ch" forName="ChildAccent2" refType="h" fact="0.5656"/>
              <dgm:constr type="l" for="ch" forName="Child2" refType="w" fact="0.1614"/>
              <dgm:constr type="t" for="ch" forName="Child2" refType="h" fact="0.2168"/>
              <dgm:constr type="w" for="ch" forName="Child2" refType="w" fact="0.125"/>
              <dgm:constr type="h" for="ch" forName="Child2" refType="h" fact="0.5656"/>
              <dgm:constr type="l" for="ch" forName="Parent2" refType="w" fact="0.1432"/>
              <dgm:constr type="t" for="ch" forName="Parent2" refType="h" fact="0.108"/>
              <dgm:constr type="w" for="ch" forName="Parent2" refType="w" fact="0.1432"/>
              <dgm:constr type="h" for="ch" forName="Parent2" refType="h" fact="0.1088"/>
              <dgm:constr type="l" for="ch" forName="ChildAccent3" refType="w" fact="0.2865"/>
              <dgm:constr type="t" for="ch" forName="ChildAccent3" refType="h" fact="0.2168"/>
              <dgm:constr type="w" for="ch" forName="ChildAccent3" refType="w" fact="0.1432"/>
              <dgm:constr type="h" for="ch" forName="ChildAccent3" refType="h" fact="0.6091"/>
              <dgm:constr type="l" for="ch" forName="Child3" refType="w" fact="0.3047"/>
              <dgm:constr type="t" for="ch" forName="Child3" refType="h" fact="0.2168"/>
              <dgm:constr type="w" for="ch" forName="Child3" refType="w" fact="0.125"/>
              <dgm:constr type="h" for="ch" forName="Child3" refType="h" fact="0.6091"/>
              <dgm:constr type="l" for="ch" forName="Parent3" refType="w" fact="0.2865"/>
              <dgm:constr type="t" for="ch" forName="Parent3" refType="h" fact="0.087"/>
              <dgm:constr type="w" for="ch" forName="Parent3" refType="w" fact="0.1432"/>
              <dgm:constr type="h" for="ch" forName="Parent3" refType="h" fact="0.1305"/>
              <dgm:constr type="l" for="ch" forName="ChildAccent4" refType="w" fact="0.4297"/>
              <dgm:constr type="t" for="ch" forName="ChildAccent4" refType="h" fact="0.2168"/>
              <dgm:constr type="w" for="ch" forName="ChildAccent4" refType="w" fact="0.1432"/>
              <dgm:constr type="h" for="ch" forName="ChildAccent4" refType="h" fact="0.6526"/>
              <dgm:constr type="l" for="ch" forName="Child4" refType="w" fact="0.4479"/>
              <dgm:constr type="t" for="ch" forName="Child4" refType="h" fact="0.2168"/>
              <dgm:constr type="w" for="ch" forName="Child4" refType="w" fact="0.125"/>
              <dgm:constr type="h" for="ch" forName="Child4" refType="h" fact="0.6526"/>
              <dgm:constr type="l" for="ch" forName="Parent4" refType="w" fact="0.4297"/>
              <dgm:constr type="t" for="ch" forName="Parent4" refType="h" fact="0.0645"/>
              <dgm:constr type="w" for="ch" forName="Parent4" refType="w" fact="0.1432"/>
              <dgm:constr type="h" for="ch" forName="Parent4" refType="h" fact="0.1523"/>
              <dgm:constr type="l" for="ch" forName="ChildAccent5" refType="w" fact="0.5726"/>
              <dgm:constr type="t" for="ch" forName="ChildAccent5" refType="h" fact="0.2168"/>
              <dgm:constr type="w" for="ch" forName="ChildAccent5" refType="w" fact="0.1432"/>
              <dgm:constr type="h" for="ch" forName="ChildAccent5" refType="h" fact="0.6962"/>
              <dgm:constr type="l" for="ch" forName="Child5" refType="w" fact="0.5908"/>
              <dgm:constr type="t" for="ch" forName="Child5" refType="h" fact="0.2168"/>
              <dgm:constr type="w" for="ch" forName="Child5" refType="w" fact="0.125"/>
              <dgm:constr type="h" for="ch" forName="Child5" refType="h" fact="0.6962"/>
              <dgm:constr type="l" for="ch" forName="Parent5" refType="w" fact="0.5726"/>
              <dgm:constr type="t" for="ch" forName="Parent5" refType="h" fact="0.0428"/>
              <dgm:constr type="w" for="ch" forName="Parent5" refType="w" fact="0.1432"/>
              <dgm:constr type="h" for="ch" forName="Parent5" refType="h" fact="0.174"/>
              <dgm:constr type="l" for="ch" forName="ChildAccent6" refType="w" fact="0.7147"/>
              <dgm:constr type="t" for="ch" forName="ChildAccent6" refType="h" fact="0.2168"/>
              <dgm:constr type="w" for="ch" forName="ChildAccent6" refType="w" fact="0.1432"/>
              <dgm:constr type="h" for="ch" forName="ChildAccent6" refType="h" fact="0.7397"/>
              <dgm:constr type="l" for="ch" forName="Child6" refType="w" fact="0.7329"/>
              <dgm:constr type="t" for="ch" forName="Child6" refType="h" fact="0.2168"/>
              <dgm:constr type="w" for="ch" forName="Child6" refType="w" fact="0.125"/>
              <dgm:constr type="h" for="ch" forName="Child6" refType="h" fact="0.7397"/>
              <dgm:constr type="l" for="ch" forName="Parent6" refType="w" fact="0.716"/>
              <dgm:constr type="t" for="ch" forName="Parent6" refType="h" fact="0.0217"/>
              <dgm:constr type="w" for="ch" forName="Parent6" refType="w" fact="0.1424"/>
              <dgm:constr type="h" for="ch" forName="Parent6" refType="h" fact="0.1958"/>
              <dgm:constr type="l" for="ch" forName="ChildAccent7" refType="w" fact="0.8568"/>
              <dgm:constr type="t" for="ch" forName="ChildAccent7" refType="h" fact="0.2168"/>
              <dgm:constr type="w" for="ch" forName="ChildAccent7" refType="w" fact="0.1432"/>
              <dgm:constr type="h" for="ch" forName="ChildAccent7" refType="h" fact="0.7832"/>
              <dgm:constr type="l" for="ch" forName="Child7" refType="w" fact="0.875"/>
              <dgm:constr type="t" for="ch" forName="Child7" refType="h" fact="0.2168"/>
              <dgm:constr type="w" for="ch" forName="Child7" refType="w" fact="0.125"/>
              <dgm:constr type="h" for="ch" forName="Child7" refType="h" fact="0.7832"/>
              <dgm:constr type="l" for="ch" forName="Parent7" refType="w" fact="0.8577"/>
              <dgm:constr type="t" for="ch" forName="Parent7" refType="h" fact="0"/>
              <dgm:constr type="w" for="ch" forName="Parent7" refType="w" fact="0.1423"/>
              <dgm:constr type="h" for="ch" forName="Parent7" refType="h" fact="0.2175"/>
            </dgm:constrLst>
          </dgm:else>
        </dgm:choose>
      </dgm:if>
      <dgm:else name="Name11">
        <dgm:choose name="Name12">
          <dgm:if name="Name13" axis="ch" ptType="node" func="cnt" op="equ" val="1">
            <dgm:alg type="composite">
              <dgm:param type="ar" val="0.45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Accent1" refType="w" fact="0"/>
              <dgm:constr type="t" for="ch" forName="ChildAccent1" refType="h" fact="0.1429"/>
              <dgm:constr type="w" for="ch" forName="ChildAccent1" refType="w"/>
              <dgm:constr type="h" for="ch" forName="ChildAccent1" refType="h" fact="0.8571"/>
              <dgm:constr type="l" for="ch" forName="Child1" refType="w" fact="0"/>
              <dgm:constr type="t" for="ch" forName="Child1" refType="h" fact="0.1429"/>
              <dgm:constr type="w" for="ch" forName="Child1" refType="w" fact="0.873"/>
              <dgm:constr type="h" for="ch" forName="Child1" refType="h" fact="0.8571"/>
              <dgm:constr type="l" for="ch" forName="Parent1" refType="w" fact="0"/>
              <dgm:constr type="t" for="ch" forName="Parent1" refType="h" fact="0"/>
              <dgm:constr type="w" for="ch" forName="Parent1" refType="w"/>
              <dgm:constr type="h" for="ch" forName="Parent1" refType="h" fact="0.1429"/>
            </dgm:constrLst>
          </dgm:if>
          <dgm:if name="Name14" axis="ch" ptType="node" func="cnt" op="equ" val="2">
            <dgm:alg type="composite">
              <dgm:param type="ar" val="0.812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Child2" refType="w" fact="0"/>
              <dgm:constr type="t" for="ch" forName="Child2" refType="h" fact="0.1613"/>
              <dgm:constr type="w" for="ch" forName="Child2" refType="w" fact="0.4365"/>
              <dgm:constr type="h" for="ch" forName="Child2" refType="h" fact="0.8387"/>
              <dgm:constr type="l" for="ch" forName="Child1" refType="w" fact="0.5"/>
              <dgm:constr type="t" for="ch" forName="Child1" refType="h" fact="0.1613"/>
              <dgm:constr type="w" for="ch" forName="Child1" refType="w" fact="0.4365"/>
              <dgm:constr type="h" for="ch" forName="Child1" refType="h" fact="0.7742"/>
              <dgm:constr type="l" for="ch" forName="ChildAccent1" refType="w" fact="0.5"/>
              <dgm:constr type="t" for="ch" forName="ChildAccent1" refType="h" fact="0.1613"/>
              <dgm:constr type="w" for="ch" forName="ChildAccent1" refType="w" fact="0.5"/>
              <dgm:constr type="h" for="ch" forName="ChildAccent1" refType="h" fact="0.7742"/>
              <dgm:constr type="l" for="ch" forName="Parent1" refType="w" fact="0.5"/>
              <dgm:constr type="t" for="ch" forName="Parent1" refType="h" fact="0.0323"/>
              <dgm:constr type="w" for="ch" forName="Parent1" refType="w" fact="0.5"/>
              <dgm:constr type="h" for="ch" forName="Parent1" refType="h" fact="0.129"/>
              <dgm:constr type="l" for="ch" forName="ChildAccent2" refType="w" fact="0"/>
              <dgm:constr type="t" for="ch" forName="ChildAccent2" refType="h" fact="0.1613"/>
              <dgm:constr type="w" for="ch" forName="ChildAccent2" refType="w" fact="0.5"/>
              <dgm:constr type="h" for="ch" forName="ChildAccent2" refType="h" fact="0.8387"/>
              <dgm:constr type="l" for="ch" forName="Parent2" refType="w" fact="0"/>
              <dgm:constr type="t" for="ch" forName="Parent2" refType="h" fact="0"/>
              <dgm:constr type="w" for="ch" forName="Parent2" refType="w" fact="0.5"/>
              <dgm:constr type="h" for="ch" forName="Parent2" refType="h" fact="0.1613"/>
            </dgm:constrLst>
          </dgm:if>
          <dgm:if name="Name15" axis="ch" ptType="node" func="cnt" op="equ" val="3">
            <dgm:alg type="composite">
              <dgm:param type="ar" val="1.112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Child3" refType="w" fact="0"/>
              <dgm:constr type="t" for="ch" forName="Child3" refType="h" fact="0.1757"/>
              <dgm:constr type="w" for="ch" forName="Child3" refType="w" fact="0.291"/>
              <dgm:constr type="h" for="ch" forName="Child3" refType="h" fact="0.8243"/>
              <dgm:constr type="l" for="ch" forName="Child2" refType="w" fact="0.3333"/>
              <dgm:constr type="t" for="ch" forName="Child2" refType="h" fact="0.1757"/>
              <dgm:constr type="w" for="ch" forName="Child2" refType="w" fact="0.291"/>
              <dgm:constr type="h" for="ch" forName="Child2" refType="h" fact="0.7655"/>
              <dgm:constr type="l" for="ch" forName="Child1" refType="w" fact="0.6667"/>
              <dgm:constr type="t" for="ch" forName="Child1" refType="h" fact="0.1757"/>
              <dgm:constr type="w" for="ch" forName="Child1" refType="w" fact="0.291"/>
              <dgm:constr type="h" for="ch" forName="Child1" refType="h" fact="0.7066"/>
              <dgm:constr type="l" for="ch" forName="ChildAccent1" refType="w" fact="0.6667"/>
              <dgm:constr type="t" for="ch" forName="ChildAccent1" refType="h" fact="0.1757"/>
              <dgm:constr type="w" for="ch" forName="ChildAccent1" refType="w" fact="0.3333"/>
              <dgm:constr type="h" for="ch" forName="ChildAccent1" refType="h" fact="0.7066"/>
              <dgm:constr type="l" for="ch" forName="Parent1" refType="w" fact="0.6667"/>
              <dgm:constr type="t" for="ch" forName="Parent1" refType="h" fact="0.0579"/>
              <dgm:constr type="w" for="ch" forName="Parent1" refType="w" fact="0.3333"/>
              <dgm:constr type="h" for="ch" forName="Parent1" refType="h" fact="0.1178"/>
              <dgm:constr type="l" for="ch" forName="ChildAccent2" refType="w" fact="0.3333"/>
              <dgm:constr type="t" for="ch" forName="ChildAccent2" refType="h" fact="0.1757"/>
              <dgm:constr type="w" for="ch" forName="ChildAccent2" refType="w" fact="0.3333"/>
              <dgm:constr type="h" for="ch" forName="ChildAccent2" refType="h" fact="0.7655"/>
              <dgm:constr type="l" for="ch" forName="Parent2" refType="w" fact="0.3333"/>
              <dgm:constr type="t" for="ch" forName="Parent2" refType="h" fact="0.0285"/>
              <dgm:constr type="w" for="ch" forName="Parent2" refType="w" fact="0.3333"/>
              <dgm:constr type="h" for="ch" forName="Parent2" refType="h" fact="0.1472"/>
              <dgm:constr type="l" for="ch" forName="ChildAccent3" refType="w" fact="0"/>
              <dgm:constr type="t" for="ch" forName="ChildAccent3" refType="h" fact="0.1757"/>
              <dgm:constr type="w" for="ch" forName="ChildAccent3" refType="w" fact="0.3333"/>
              <dgm:constr type="h" for="ch" forName="ChildAccent3" refType="h" fact="0.8243"/>
              <dgm:constr type="l" for="ch" forName="Parent3" refType="w" fact="0"/>
              <dgm:constr type="t" for="ch" forName="Parent3" refType="h" fact="0"/>
              <dgm:constr type="w" for="ch" forName="Parent3" refType="w" fact="0.3333"/>
              <dgm:constr type="h" for="ch" forName="Parent3" refType="h" fact="0.176"/>
            </dgm:constrLst>
          </dgm:if>
          <dgm:if name="Name16" axis="ch" ptType="node" func="cnt" op="equ" val="4">
            <dgm:alg type="composite">
              <dgm:param type="ar" val="1.3622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Child4" refType="w" fact="0"/>
              <dgm:constr type="t" for="ch" forName="Child4" refType="h" fact="0.1892"/>
              <dgm:constr type="w" for="ch" forName="Child4" refType="w" fact="0.2183"/>
              <dgm:constr type="h" for="ch" forName="Child4" refType="h" fact="0.8108"/>
              <dgm:constr type="l" for="ch" forName="Child3" refType="w" fact="0.25"/>
              <dgm:constr type="t" for="ch" forName="Child3" refType="h" fact="0.1892"/>
              <dgm:constr type="w" for="ch" forName="Child3" refType="w" fact="0.2183"/>
              <dgm:constr type="h" for="ch" forName="Child3" refType="h" fact="0.7568"/>
              <dgm:constr type="l" for="ch" forName="Child2" refType="w" fact="0.5"/>
              <dgm:constr type="t" for="ch" forName="Child2" refType="h" fact="0.1892"/>
              <dgm:constr type="w" for="ch" forName="Child2" refType="w" fact="0.2183"/>
              <dgm:constr type="h" for="ch" forName="Child2" refType="h" fact="0.7027"/>
              <dgm:constr type="l" for="ch" forName="Child1" refType="w" fact="0.75"/>
              <dgm:constr type="t" for="ch" forName="Child1" refType="h" fact="0.1892"/>
              <dgm:constr type="w" for="ch" forName="Child1" refType="w" fact="0.2183"/>
              <dgm:constr type="h" for="ch" forName="Child1" refType="h" fact="0.6486"/>
              <dgm:constr type="l" for="ch" forName="ChildAccent1" refType="w" fact="0.75"/>
              <dgm:constr type="t" for="ch" forName="ChildAccent1" refType="h" fact="0.1892"/>
              <dgm:constr type="w" for="ch" forName="ChildAccent1" refType="w" fact="0.25"/>
              <dgm:constr type="h" for="ch" forName="ChildAccent1" refType="h" fact="0.6486"/>
              <dgm:constr type="l" for="ch" forName="Parent1" refType="w" fact="0.75"/>
              <dgm:constr type="t" for="ch" forName="Parent1" refType="h" fact="0.0811"/>
              <dgm:constr type="w" for="ch" forName="Parent1" refType="w" fact="0.25"/>
              <dgm:constr type="h" for="ch" forName="Parent1" refType="h" fact="0.1081"/>
              <dgm:constr type="l" for="ch" forName="ChildAccent2" refType="w" fact="0.5"/>
              <dgm:constr type="t" for="ch" forName="ChildAccent2" refType="h" fact="0.1892"/>
              <dgm:constr type="w" for="ch" forName="ChildAccent2" refType="w" fact="0.25"/>
              <dgm:constr type="h" for="ch" forName="ChildAccent2" refType="h" fact="0.7027"/>
              <dgm:constr type="l" for="ch" forName="Parent2" refType="w" fact="0.5"/>
              <dgm:constr type="t" for="ch" forName="Parent2" refType="h" fact="0.0541"/>
              <dgm:constr type="w" for="ch" forName="Parent2" refType="w" fact="0.25"/>
              <dgm:constr type="h" for="ch" forName="Parent2" refType="h" fact="0.1351"/>
              <dgm:constr type="l" for="ch" forName="ChildAccent3" refType="w" fact="0.25"/>
              <dgm:constr type="t" for="ch" forName="ChildAccent3" refType="h" fact="0.1892"/>
              <dgm:constr type="w" for="ch" forName="ChildAccent3" refType="w" fact="0.25"/>
              <dgm:constr type="h" for="ch" forName="ChildAccent3" refType="h" fact="0.7568"/>
              <dgm:constr type="l" for="ch" forName="Parent3" refType="w" fact="0.25"/>
              <dgm:constr type="t" for="ch" forName="Parent3" refType="h" fact="0.0279"/>
              <dgm:constr type="w" for="ch" forName="Parent3" refType="w" fact="0.25"/>
              <dgm:constr type="h" for="ch" forName="Parent3" refType="h" fact="0.161"/>
              <dgm:constr type="l" for="ch" forName="ChildAccent4" refType="w" fact="0"/>
              <dgm:constr type="t" for="ch" forName="ChildAccent4" refType="h" fact="0.1892"/>
              <dgm:constr type="w" for="ch" forName="ChildAccent4" refType="w" fact="0.25"/>
              <dgm:constr type="h" for="ch" forName="ChildAccent4" refType="h" fact="0.8108"/>
              <dgm:constr type="l" for="ch" forName="Parent4" refType="w" fact="0"/>
              <dgm:constr type="t" for="ch" forName="Parent4" refType="h" fact="0"/>
              <dgm:constr type="w" for="ch" forName="Parent4" refType="w" fact="0.25"/>
              <dgm:constr type="h" for="ch" forName="Parent4" refType="h" fact="0.1892"/>
            </dgm:constrLst>
          </dgm:if>
          <dgm:if name="Name17" axis="ch" ptType="node" func="cnt" op="equ" val="5">
            <dgm:alg type="composite">
              <dgm:param type="ar" val="1.5742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Child5" refType="w" fact="0"/>
              <dgm:constr type="t" for="ch" forName="Child5" refType="h" fact="0.2"/>
              <dgm:constr type="w" for="ch" forName="Child5" refType="w" fact="0.1747"/>
              <dgm:constr type="h" for="ch" forName="Child5" refType="h" fact="0.8"/>
              <dgm:constr type="l" for="ch" forName="Child4" refType="w" fact="0.2001"/>
              <dgm:constr type="t" for="ch" forName="Child4" refType="h" fact="0.2"/>
              <dgm:constr type="w" for="ch" forName="Child4" refType="w" fact="0.1747"/>
              <dgm:constr type="h" for="ch" forName="Child4" refType="h" fact="0.75"/>
              <dgm:constr type="l" for="ch" forName="Child3" refType="w" fact="0.4002"/>
              <dgm:constr type="t" for="ch" forName="Child3" refType="h" fact="0.2"/>
              <dgm:constr type="w" for="ch" forName="Child3" refType="w" fact="0.1747"/>
              <dgm:constr type="h" for="ch" forName="Child3" refType="h" fact="0.7"/>
              <dgm:constr type="l" for="ch" forName="Child2" refType="w" fact="0.6003"/>
              <dgm:constr type="t" for="ch" forName="Child2" refType="h" fact="0.2"/>
              <dgm:constr type="w" for="ch" forName="Child2" refType="w" fact="0.1747"/>
              <dgm:constr type="h" for="ch" forName="Child2" refType="h" fact="0.65"/>
              <dgm:constr type="l" for="ch" forName="Child1" refType="w" fact="0.7999"/>
              <dgm:constr type="t" for="ch" forName="Child1" refType="h" fact="0.2"/>
              <dgm:constr type="w" for="ch" forName="Child1" refType="w" fact="0.1747"/>
              <dgm:constr type="h" for="ch" forName="Child1" refType="h" fact="0.6"/>
              <dgm:constr type="l" for="ch" forName="ChildAccent1" refType="w" fact="0.7999"/>
              <dgm:constr type="t" for="ch" forName="ChildAccent1" refType="h" fact="0.2"/>
              <dgm:constr type="w" for="ch" forName="ChildAccent1" refType="w" fact="0.2001"/>
              <dgm:constr type="h" for="ch" forName="ChildAccent1" refType="h" fact="0.6"/>
              <dgm:constr type="l" for="ch" forName="Parent1" refType="w" fact="0.7999"/>
              <dgm:constr type="t" for="ch" forName="Parent1" refType="h" fact="0.1"/>
              <dgm:constr type="w" for="ch" forName="Parent1" refType="w" fact="0.2001"/>
              <dgm:constr type="h" for="ch" forName="Parent1" refType="h" fact="0.1"/>
              <dgm:constr type="l" for="ch" forName="ChildAccent2" refType="w" fact="0.6003"/>
              <dgm:constr type="t" for="ch" forName="ChildAccent2" refType="h" fact="0.2"/>
              <dgm:constr type="w" for="ch" forName="ChildAccent2" refType="w" fact="0.2001"/>
              <dgm:constr type="h" for="ch" forName="ChildAccent2" refType="h" fact="0.65"/>
              <dgm:constr type="l" for="ch" forName="Parent2" refType="w" fact="0.6003"/>
              <dgm:constr type="t" for="ch" forName="Parent2" refType="h" fact="0.075"/>
              <dgm:constr type="w" for="ch" forName="Parent2" refType="w" fact="0.2001"/>
              <dgm:constr type="h" for="ch" forName="Parent2" refType="h" fact="0.125"/>
              <dgm:constr type="l" for="ch" forName="ChildAccent3" refType="w" fact="0.4002"/>
              <dgm:constr type="t" for="ch" forName="ChildAccent3" refType="h" fact="0.2"/>
              <dgm:constr type="w" for="ch" forName="ChildAccent3" refType="w" fact="0.2001"/>
              <dgm:constr type="h" for="ch" forName="ChildAccent3" refType="h" fact="0.7"/>
              <dgm:constr type="l" for="ch" forName="Parent3" refType="w" fact="0.4002"/>
              <dgm:constr type="t" for="ch" forName="Parent3" refType="h" fact="0.0508"/>
              <dgm:constr type="w" for="ch" forName="Parent3" refType="w" fact="0.2001"/>
              <dgm:constr type="h" for="ch" forName="Parent3" refType="h" fact="0.15"/>
              <dgm:constr type="l" for="ch" forName="ChildAccent4" refType="w" fact="0.2001"/>
              <dgm:constr type="t" for="ch" forName="ChildAccent4" refType="h" fact="0.2"/>
              <dgm:constr type="w" for="ch" forName="ChildAccent4" refType="w" fact="0.2001"/>
              <dgm:constr type="h" for="ch" forName="ChildAccent4" refType="h" fact="0.75"/>
              <dgm:constr type="l" for="ch" forName="Parent4" refType="w" fact="0.2001"/>
              <dgm:constr type="t" for="ch" forName="Parent4" refType="h" fact="0.025"/>
              <dgm:constr type="w" for="ch" forName="Parent4" refType="w" fact="0.2001"/>
              <dgm:constr type="h" for="ch" forName="Parent4" refType="h" fact="0.175"/>
              <dgm:constr type="l" for="ch" forName="ChildAccent5" refType="w" fact="0"/>
              <dgm:constr type="t" for="ch" forName="ChildAccent5" refType="h" fact="0.2"/>
              <dgm:constr type="w" for="ch" forName="ChildAccent5" refType="w" fact="0.2001"/>
              <dgm:constr type="h" for="ch" forName="ChildAccent5" refType="h" fact="0.8"/>
              <dgm:constr type="l" for="ch" forName="Parent5" refType="w" fact="0"/>
              <dgm:constr type="t" for="ch" forName="Parent5" refType="h" fact="0"/>
              <dgm:constr type="w" for="ch" forName="Parent5" refType="w" fact="0.2001"/>
              <dgm:constr type="h" for="ch" forName="Parent5" refType="h" fact="0.2"/>
            </dgm:constrLst>
          </dgm:if>
          <dgm:if name="Name18" axis="ch" ptType="node" func="cnt" op="equ" val="6">
            <dgm:alg type="composite">
              <dgm:param type="ar" val="1.756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Child6" refType="w" fact="0"/>
              <dgm:constr type="t" for="ch" forName="Child6" refType="h" fact="0.2087"/>
              <dgm:constr type="w" for="ch" forName="Child6" refType="w" fact="0.1458"/>
              <dgm:constr type="h" for="ch" forName="Child6" refType="h" fact="0.7913"/>
              <dgm:constr type="l" for="ch" forName="Child5" refType="w" fact="0.167"/>
              <dgm:constr type="t" for="ch" forName="Child5" refType="h" fact="0.2087"/>
              <dgm:constr type="w" for="ch" forName="Child5" refType="w" fact="0.1458"/>
              <dgm:constr type="h" for="ch" forName="Child5" refType="h" fact="0.7448"/>
              <dgm:constr type="l" for="ch" forName="Child4" refType="w" fact="0.3339"/>
              <dgm:constr type="t" for="ch" forName="Child4" refType="h" fact="0.2087"/>
              <dgm:constr type="w" for="ch" forName="Child4" refType="w" fact="0.1458"/>
              <dgm:constr type="h" for="ch" forName="Child4" refType="h" fact="0.6982"/>
              <dgm:constr type="l" for="ch" forName="Child3" refType="w" fact="0.5009"/>
              <dgm:constr type="t" for="ch" forName="Child3" refType="h" fact="0.2087"/>
              <dgm:constr type="w" for="ch" forName="Child3" refType="w" fact="0.1458"/>
              <dgm:constr type="h" for="ch" forName="Child3" refType="h" fact="0.6517"/>
              <dgm:constr type="l" for="ch" forName="Child2" refType="w" fact="0.6674"/>
              <dgm:constr type="t" for="ch" forName="Child2" refType="h" fact="0.2087"/>
              <dgm:constr type="w" for="ch" forName="Child2" refType="w" fact="0.1458"/>
              <dgm:constr type="h" for="ch" forName="Child2" refType="h" fact="0.6051"/>
              <dgm:constr type="l" for="ch" forName="Child1" refType="w" fact="0.833"/>
              <dgm:constr type="t" for="ch" forName="Child1" refType="h" fact="0.2087"/>
              <dgm:constr type="w" for="ch" forName="Child1" refType="w" fact="0.1458"/>
              <dgm:constr type="h" for="ch" forName="Child1" refType="h" fact="0.5586"/>
              <dgm:constr type="l" for="ch" forName="ChildAccent1" refType="w" fact="0.833"/>
              <dgm:constr type="t" for="ch" forName="ChildAccent1" refType="h" fact="0.2087"/>
              <dgm:constr type="w" for="ch" forName="ChildAccent1" refType="w" fact="0.167"/>
              <dgm:constr type="h" for="ch" forName="ChildAccent1" refType="h" fact="0.5586"/>
              <dgm:constr type="l" for="ch" forName="Parent1" refType="w" fact="0.833"/>
              <dgm:constr type="t" for="ch" forName="Parent1" refType="h" fact="0.1156"/>
              <dgm:constr type="w" for="ch" forName="Parent1" refType="w" fact="0.167"/>
              <dgm:constr type="h" for="ch" forName="Parent1" refType="h" fact="0.0931"/>
              <dgm:constr type="l" for="ch" forName="ChildAccent2" refType="w" fact="0.6674"/>
              <dgm:constr type="t" for="ch" forName="ChildAccent2" refType="h" fact="0.2087"/>
              <dgm:constr type="w" for="ch" forName="ChildAccent2" refType="w" fact="0.167"/>
              <dgm:constr type="h" for="ch" forName="ChildAccent2" refType="h" fact="0.6051"/>
              <dgm:constr type="l" for="ch" forName="Parent2" refType="w" fact="0.6674"/>
              <dgm:constr type="t" for="ch" forName="Parent2" refType="h" fact="0.0923"/>
              <dgm:constr type="w" for="ch" forName="Parent2" refType="w" fact="0.165"/>
              <dgm:constr type="h" for="ch" forName="Parent2" refType="h" fact="0.1164"/>
              <dgm:constr type="l" for="ch" forName="ChildAccent3" refType="w" fact="0.5009"/>
              <dgm:constr type="t" for="ch" forName="ChildAccent3" refType="h" fact="0.2087"/>
              <dgm:constr type="w" for="ch" forName="ChildAccent3" refType="w" fact="0.167"/>
              <dgm:constr type="h" for="ch" forName="ChildAccent3" refType="h" fact="0.6517"/>
              <dgm:constr type="l" for="ch" forName="Parent3" refType="w" fact="0.5009"/>
              <dgm:constr type="t" for="ch" forName="Parent3" refType="h" fact="0.0698"/>
              <dgm:constr type="w" for="ch" forName="Parent3" refType="w" fact="0.166"/>
              <dgm:constr type="h" for="ch" forName="Parent3" refType="h" fact="0.1396"/>
              <dgm:constr type="l" for="ch" forName="ChildAccent4" refType="w" fact="0.3339"/>
              <dgm:constr type="t" for="ch" forName="ChildAccent4" refType="h" fact="0.2087"/>
              <dgm:constr type="w" for="ch" forName="ChildAccent4" refType="w" fact="0.167"/>
              <dgm:constr type="h" for="ch" forName="ChildAccent4" refType="h" fact="0.6982"/>
              <dgm:constr type="l" for="ch" forName="Parent4" refType="w" fact="0.3339"/>
              <dgm:constr type="t" for="ch" forName="Parent4" refType="h" fact="0.0458"/>
              <dgm:constr type="w" for="ch" forName="Parent4" refType="w" fact="0.167"/>
              <dgm:constr type="h" for="ch" forName="Parent4" refType="h" fact="0.1629"/>
              <dgm:constr type="l" for="ch" forName="ChildAccent5" refType="w" fact="0.167"/>
              <dgm:constr type="t" for="ch" forName="ChildAccent5" refType="h" fact="0.2087"/>
              <dgm:constr type="w" for="ch" forName="ChildAccent5" refType="w" fact="0.167"/>
              <dgm:constr type="h" for="ch" forName="ChildAccent5" refType="h" fact="0.7448"/>
              <dgm:constr type="l" for="ch" forName="Parent5" refType="w" fact="0.167"/>
              <dgm:constr type="t" for="ch" forName="Parent5" refType="h" fact="0.0225"/>
              <dgm:constr type="w" for="ch" forName="Parent5" refType="w" fact="0.167"/>
              <dgm:constr type="h" for="ch" forName="Parent5" refType="h" fact="0.1862"/>
              <dgm:constr type="l" for="ch" forName="ChildAccent6" refType="w" fact="0"/>
              <dgm:constr type="t" for="ch" forName="ChildAccent6" refType="h" fact="0.2087"/>
              <dgm:constr type="w" for="ch" forName="ChildAccent6" refType="w" fact="0.167"/>
              <dgm:constr type="h" for="ch" forName="ChildAccent6" refType="h" fact="0.7913"/>
              <dgm:constr type="l" for="ch" forName="Parent6" refType="w" fact="0"/>
              <dgm:constr type="t" for="ch" forName="Parent6" refType="h" fact="0"/>
              <dgm:constr type="w" for="ch" forName="Parent6" refType="w" fact="0.167"/>
              <dgm:constr type="h" for="ch" forName="Parent6" refType="h" fact="0.2095"/>
            </dgm:constrLst>
          </dgm:if>
          <dgm:else name="Name19">
            <dgm:alg type="composite">
              <dgm:param type="ar" val="1.9137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Child7" refType="w" fact="0"/>
              <dgm:constr type="t" for="ch" forName="Child7" refType="h" fact="0.2168"/>
              <dgm:constr type="w" for="ch" forName="Child7" refType="w" fact="0.125"/>
              <dgm:constr type="h" for="ch" forName="Child7" refType="h" fact="0.7832"/>
              <dgm:constr type="l" for="ch" forName="Child6" refType="w" fact="0.1432"/>
              <dgm:constr type="t" for="ch" forName="Child6" refType="h" fact="0.2168"/>
              <dgm:constr type="w" for="ch" forName="Child6" refType="w" fact="0.125"/>
              <dgm:constr type="h" for="ch" forName="Child6" refType="h" fact="0.7397"/>
              <dgm:constr type="l" for="ch" forName="Child5" refType="w" fact="0.2865"/>
              <dgm:constr type="t" for="ch" forName="Child5" refType="h" fact="0.2168"/>
              <dgm:constr type="w" for="ch" forName="Child5" refType="w" fact="0.125"/>
              <dgm:constr type="h" for="ch" forName="Child5" refType="h" fact="0.6962"/>
              <dgm:constr type="l" for="ch" forName="Child4" refType="w" fact="0.4297"/>
              <dgm:constr type="t" for="ch" forName="Child4" refType="h" fact="0.2168"/>
              <dgm:constr type="w" for="ch" forName="Child4" refType="w" fact="0.125"/>
              <dgm:constr type="h" for="ch" forName="Child4" refType="h" fact="0.6526"/>
              <dgm:constr type="l" for="ch" forName="Child3" refType="w" fact="0.5726"/>
              <dgm:constr type="t" for="ch" forName="Child3" refType="h" fact="0.2168"/>
              <dgm:constr type="w" for="ch" forName="Child3" refType="w" fact="0.125"/>
              <dgm:constr type="h" for="ch" forName="Child3" refType="h" fact="0.6091"/>
              <dgm:constr type="l" for="ch" forName="Child2" refType="w" fact="0.7147"/>
              <dgm:constr type="t" for="ch" forName="Child2" refType="h" fact="0.2168"/>
              <dgm:constr type="w" for="ch" forName="Child2" refType="w" fact="0.125"/>
              <dgm:constr type="h" for="ch" forName="Child2" refType="h" fact="0.5656"/>
              <dgm:constr type="l" for="ch" forName="Child1" refType="w" fact="0.8568"/>
              <dgm:constr type="t" for="ch" forName="Child1" refType="h" fact="0.2168"/>
              <dgm:constr type="w" for="ch" forName="Child1" refType="w" fact="0.125"/>
              <dgm:constr type="h" for="ch" forName="Child1" refType="h" fact="0.5221"/>
              <dgm:constr type="l" for="ch" forName="ChildAccent1" refType="w" fact="0.8568"/>
              <dgm:constr type="t" for="ch" forName="ChildAccent1" refType="h" fact="0.2168"/>
              <dgm:constr type="w" for="ch" forName="ChildAccent1" refType="w" fact="0.1432"/>
              <dgm:constr type="h" for="ch" forName="ChildAccent1" refType="h" fact="0.5221"/>
              <dgm:constr type="l" for="ch" forName="Parent1" refType="w" fact="0.8568"/>
              <dgm:constr type="t" for="ch" forName="Parent1" refType="h" fact="0.1298"/>
              <dgm:constr type="w" for="ch" forName="Parent1" refType="w" fact="0.1432"/>
              <dgm:constr type="h" for="ch" forName="Parent1" refType="h" fact="0.087"/>
              <dgm:constr type="l" for="ch" forName="ChildAccent2" refType="w" fact="0.7147"/>
              <dgm:constr type="t" for="ch" forName="ChildAccent2" refType="h" fact="0.2168"/>
              <dgm:constr type="w" for="ch" forName="ChildAccent2" refType="w" fact="0.1432"/>
              <dgm:constr type="h" for="ch" forName="ChildAccent2" refType="h" fact="0.5656"/>
              <dgm:constr type="l" for="ch" forName="Parent2" refType="w" fact="0.7147"/>
              <dgm:constr type="t" for="ch" forName="Parent2" refType="h" fact="0.108"/>
              <dgm:constr type="w" for="ch" forName="Parent2" refType="w" fact="0.1425"/>
              <dgm:constr type="h" for="ch" forName="Parent2" refType="h" fact="0.1088"/>
              <dgm:constr type="l" for="ch" forName="ChildAccent3" refType="w" fact="0.5726"/>
              <dgm:constr type="t" for="ch" forName="ChildAccent3" refType="h" fact="0.2168"/>
              <dgm:constr type="w" for="ch" forName="ChildAccent3" refType="w" fact="0.1432"/>
              <dgm:constr type="h" for="ch" forName="ChildAccent3" refType="h" fact="0.6091"/>
              <dgm:constr type="l" for="ch" forName="Parent3" refType="w" fact="0.5726"/>
              <dgm:constr type="t" for="ch" forName="Parent3" refType="h" fact="0.087"/>
              <dgm:constr type="w" for="ch" forName="Parent3" refType="w" fact="0.142"/>
              <dgm:constr type="h" for="ch" forName="Parent3" refType="h" fact="0.1305"/>
              <dgm:constr type="l" for="ch" forName="ChildAccent4" refType="w" fact="0.4297"/>
              <dgm:constr type="t" for="ch" forName="ChildAccent4" refType="h" fact="0.2168"/>
              <dgm:constr type="w" for="ch" forName="ChildAccent4" refType="w" fact="0.1432"/>
              <dgm:constr type="h" for="ch" forName="ChildAccent4" refType="h" fact="0.6526"/>
              <dgm:constr type="l" for="ch" forName="Parent4" refType="w" fact="0.4297"/>
              <dgm:constr type="t" for="ch" forName="Parent4" refType="h" fact="0.0645"/>
              <dgm:constr type="w" for="ch" forName="Parent4" refType="w" fact="0.1432"/>
              <dgm:constr type="h" for="ch" forName="Parent4" refType="h" fact="0.1523"/>
              <dgm:constr type="l" for="ch" forName="ChildAccent5" refType="w" fact="0.2865"/>
              <dgm:constr type="t" for="ch" forName="ChildAccent5" refType="h" fact="0.2168"/>
              <dgm:constr type="w" for="ch" forName="ChildAccent5" refType="w" fact="0.1432"/>
              <dgm:constr type="h" for="ch" forName="ChildAccent5" refType="h" fact="0.6962"/>
              <dgm:constr type="l" for="ch" forName="Parent5" refType="w" fact="0.2865"/>
              <dgm:constr type="t" for="ch" forName="Parent5" refType="h" fact="0.0428"/>
              <dgm:constr type="w" for="ch" forName="Parent5" refType="w" fact="0.1432"/>
              <dgm:constr type="h" for="ch" forName="Parent5" refType="h" fact="0.174"/>
              <dgm:constr type="l" for="ch" forName="ChildAccent6" refType="w" fact="0.1432"/>
              <dgm:constr type="t" for="ch" forName="ChildAccent6" refType="h" fact="0.2168"/>
              <dgm:constr type="w" for="ch" forName="ChildAccent6" refType="w" fact="0.1432"/>
              <dgm:constr type="h" for="ch" forName="ChildAccent6" refType="h" fact="0.7397"/>
              <dgm:constr type="l" for="ch" forName="Parent6" refType="w" fact="0.1432"/>
              <dgm:constr type="t" for="ch" forName="Parent6" refType="h" fact="0.0217"/>
              <dgm:constr type="w" for="ch" forName="Parent6" refType="w" fact="0.1432"/>
              <dgm:constr type="h" for="ch" forName="Parent6" refType="h" fact="0.1958"/>
              <dgm:constr type="l" for="ch" forName="ChildAccent7" refType="w" fact="0"/>
              <dgm:constr type="t" for="ch" forName="ChildAccent7" refType="h" fact="0.2168"/>
              <dgm:constr type="w" for="ch" forName="ChildAccent7" refType="w" fact="0.1432"/>
              <dgm:constr type="h" for="ch" forName="ChildAccent7" refType="h" fact="0.7832"/>
              <dgm:constr type="l" for="ch" forName="Parent7" refType="w" fact="0"/>
              <dgm:constr type="t" for="ch" forName="Parent7" refType="h" fact="0"/>
              <dgm:constr type="w" for="ch" forName="Parent7" refType="w" fact="0.1432"/>
              <dgm:constr type="h" for="ch" forName="Parent7" refType="h" fact="0.2175"/>
            </dgm:constrLst>
          </dgm:else>
        </dgm:choose>
      </dgm:else>
    </dgm:choose>
    <dgm:forEach name="wrapper" axis="self" ptType="parTrans">
      <dgm:forEach name="accentRepeat" axis="self">
        <dgm:layoutNode name="ChildAccent" styleLbl="alignImgPlace1">
          <dgm:alg type="sp"/>
          <dgm:choose name="Name20">
            <dgm:if name="Name21" axis="followSib" ptType="node" func="cnt" op="equ" val="0">
              <dgm:shape xmlns:r="http://schemas.openxmlformats.org/officeDocument/2006/relationships" type="wedgeRectCallout" r:blip="">
                <dgm:adjLst>
                  <dgm:adj idx="1" val="0"/>
                  <dgm:adj idx="2" val="0"/>
                </dgm:adjLst>
              </dgm:shape>
            </dgm:if>
            <dgm:else name="Name22">
              <dgm:choose name="Name23">
                <dgm:if name="Name24" axis="precedSib" ptType="node" func="cnt" op="equ" val="6">
                  <dgm:shape xmlns:r="http://schemas.openxmlformats.org/officeDocument/2006/relationships" type="wedgeRectCallout" r:blip="">
                    <dgm:adjLst>
                      <dgm:adj idx="1" val="0"/>
                      <dgm:adj idx="2" val="0"/>
                    </dgm:adjLst>
                  </dgm:shape>
                </dgm:if>
                <dgm:else name="Name25">
                  <dgm:choose name="Name26">
                    <dgm:if name="Name27" func="var" arg="dir" op="equ" val="norm">
                      <dgm:shape xmlns:r="http://schemas.openxmlformats.org/officeDocument/2006/relationships" type="wedgeRectCallout" r:blip="">
                        <dgm:adjLst>
                          <dgm:adj idx="1" val="0.625"/>
                          <dgm:adj idx="2" val="0.2083"/>
                        </dgm:adjLst>
                      </dgm:shape>
                    </dgm:if>
                    <dgm:else name="Name28">
                      <dgm:shape xmlns:r="http://schemas.openxmlformats.org/officeDocument/2006/relationships" type="wedgeRectCallout" r:blip="">
                        <dgm:adjLst>
                          <dgm:adj idx="1" val="-0.625"/>
                          <dgm:adj idx="2" val="0.2083"/>
                        </dgm:adjLst>
                      </dgm:shape>
                    </dgm:else>
                  </dgm:choose>
                </dgm:else>
              </dgm:choose>
            </dgm:else>
          </dgm:choose>
          <dgm:presOf axis="des" ptType="node"/>
        </dgm:layoutNode>
      </dgm:forEach>
    </dgm:forEach>
    <dgm:forEach name="Name29" axis="ch" ptType="node" st="7" cnt="1">
      <dgm:layoutNode name="ChildAccent7">
        <dgm:alg type="sp"/>
        <dgm:shape xmlns:r="http://schemas.openxmlformats.org/officeDocument/2006/relationships" r:blip="">
          <dgm:adjLst/>
        </dgm:shape>
        <dgm:presOf/>
        <dgm:constrLst/>
        <dgm:forEach name="Name30" ref="accentRepeat"/>
      </dgm:layoutNode>
      <dgm:layoutNode name="Child7" styleLbl="revTx">
        <dgm:varLst>
          <dgm:chMax val="0"/>
          <dgm:chPref val="0"/>
          <dgm:bulletEnabled val="1"/>
        </dgm:varLst>
        <dgm:choose name="Name31">
          <dgm:if name="Name32" func="var" arg="dir" op="equ" val="norm">
            <dgm:alg type="tx">
              <dgm:param type="parTxLTRAlign" val="r"/>
              <dgm:param type="shpTxLTRAlignCh" val="r"/>
              <dgm:param type="txAnchorVert" val="t"/>
            </dgm:alg>
          </dgm:if>
          <dgm:else name="Name33">
            <dgm:alg type="tx">
              <dgm:param type="parTxLTRAlign" val="l"/>
              <dgm:param type="shpTxLTRAlignCh" val="l"/>
              <dgm:param type="txAnchorVert" val="t"/>
            </dgm:alg>
          </dgm:else>
        </dgm:choose>
        <dgm:shape xmlns:r="http://schemas.openxmlformats.org/officeDocument/2006/relationships" type="rect" r:blip="" hideGeom="1">
          <dgm:adjLst/>
        </dgm:shape>
        <dgm:presOf axis="des" ptType="node"/>
        <dgm:constrLst>
          <dgm:constr type="lMarg" refType="primFontSz" fact="0.25"/>
          <dgm:constr type="rMarg" refType="primFontSz" fact="0.25"/>
          <dgm:constr type="tMarg" refType="primFontSz" fact="0.25"/>
          <dgm:constr type="bMarg" refType="primFontSz" fact="0.25"/>
        </dgm:constrLst>
        <dgm:ruleLst>
          <dgm:rule type="primFontSz" val="5" fact="NaN" max="NaN"/>
        </dgm:ruleLst>
      </dgm:layoutNode>
      <dgm:layoutNode name="Parent7" styleLbl="node1">
        <dgm:varLst>
          <dgm:chMax val="2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25"/>
          <dgm:constr type="rMarg" refType="primFontSz" fact="0.25"/>
          <dgm:constr type="tMarg" refType="primFontSz" fact="0.25"/>
          <dgm:constr type="bMarg" refType="primFontSz" fact="0.25"/>
        </dgm:constrLst>
        <dgm:ruleLst>
          <dgm:rule type="primFontSz" val="5" fact="NaN" max="NaN"/>
        </dgm:ruleLst>
      </dgm:layoutNode>
    </dgm:forEach>
    <dgm:forEach name="Name34" axis="ch" ptType="node" st="6" cnt="1">
      <dgm:layoutNode name="ChildAccent6">
        <dgm:alg type="sp"/>
        <dgm:shape xmlns:r="http://schemas.openxmlformats.org/officeDocument/2006/relationships" r:blip="">
          <dgm:adjLst/>
        </dgm:shape>
        <dgm:presOf/>
        <dgm:constrLst/>
        <dgm:forEach name="Name35" ref="accentRepeat"/>
      </dgm:layoutNode>
      <dgm:layoutNode name="Child6" styleLbl="revTx">
        <dgm:varLst>
          <dgm:chMax val="0"/>
          <dgm:chPref val="0"/>
          <dgm:bulletEnabled val="1"/>
        </dgm:varLst>
        <dgm:choose name="Name36">
          <dgm:if name="Name37" func="var" arg="dir" op="equ" val="norm">
            <dgm:alg type="tx">
              <dgm:param type="parTxLTRAlign" val="r"/>
              <dgm:param type="shpTxLTRAlignCh" val="r"/>
              <dgm:param type="txAnchorVert" val="t"/>
            </dgm:alg>
          </dgm:if>
          <dgm:else name="Name38">
            <dgm:alg type="tx">
              <dgm:param type="parTxLTRAlign" val="l"/>
              <dgm:param type="shpTxLTRAlignCh" val="l"/>
              <dgm:param type="txAnchorVert" val="t"/>
            </dgm:alg>
          </dgm:else>
        </dgm:choose>
        <dgm:shape xmlns:r="http://schemas.openxmlformats.org/officeDocument/2006/relationships" type="rect" r:blip="" hideGeom="1">
          <dgm:adjLst/>
        </dgm:shape>
        <dgm:presOf axis="des" ptType="node"/>
        <dgm:constrLst>
          <dgm:constr type="lMarg" refType="primFontSz" fact="0.25"/>
          <dgm:constr type="rMarg" refType="primFontSz" fact="0.25"/>
          <dgm:constr type="tMarg" refType="primFontSz" fact="0.25"/>
          <dgm:constr type="bMarg" refType="primFontSz" fact="0.25"/>
        </dgm:constrLst>
        <dgm:ruleLst>
          <dgm:rule type="primFontSz" val="5" fact="NaN" max="NaN"/>
        </dgm:ruleLst>
      </dgm:layoutNode>
      <dgm:layoutNode name="Parent6" styleLbl="node1">
        <dgm:varLst>
          <dgm:chMax val="2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25"/>
          <dgm:constr type="rMarg" refType="primFontSz" fact="0.25"/>
          <dgm:constr type="tMarg" refType="primFontSz" fact="0.25"/>
          <dgm:constr type="bMarg" refType="primFontSz" fact="0.25"/>
        </dgm:constrLst>
        <dgm:ruleLst>
          <dgm:rule type="primFontSz" val="5" fact="NaN" max="NaN"/>
        </dgm:ruleLst>
      </dgm:layoutNode>
    </dgm:forEach>
    <dgm:forEach name="Name39" axis="ch" ptType="node" st="5" cnt="1">
      <dgm:layoutNode name="ChildAccent5">
        <dgm:alg type="sp"/>
        <dgm:shape xmlns:r="http://schemas.openxmlformats.org/officeDocument/2006/relationships" r:blip="">
          <dgm:adjLst/>
        </dgm:shape>
        <dgm:presOf/>
        <dgm:constrLst/>
        <dgm:forEach name="Name40" ref="accentRepeat"/>
      </dgm:layoutNode>
      <dgm:layoutNode name="Child5" styleLbl="revTx">
        <dgm:varLst>
          <dgm:chMax val="0"/>
          <dgm:chPref val="0"/>
          <dgm:bulletEnabled val="1"/>
        </dgm:varLst>
        <dgm:choose name="Name41">
          <dgm:if name="Name42" func="var" arg="dir" op="equ" val="norm">
            <dgm:alg type="tx">
              <dgm:param type="parTxLTRAlign" val="r"/>
              <dgm:param type="shpTxLTRAlignCh" val="r"/>
              <dgm:param type="txAnchorVert" val="t"/>
            </dgm:alg>
          </dgm:if>
          <dgm:else name="Name43">
            <dgm:alg type="tx">
              <dgm:param type="parTxLTRAlign" val="l"/>
              <dgm:param type="shpTxLTRAlignCh" val="l"/>
              <dgm:param type="txAnchorVert" val="t"/>
            </dgm:alg>
          </dgm:else>
        </dgm:choose>
        <dgm:shape xmlns:r="http://schemas.openxmlformats.org/officeDocument/2006/relationships" type="rect" r:blip="" hideGeom="1">
          <dgm:adjLst/>
        </dgm:shape>
        <dgm:presOf axis="des" ptType="node"/>
        <dgm:constrLst>
          <dgm:constr type="lMarg" refType="primFontSz" fact="0.25"/>
          <dgm:constr type="rMarg" refType="primFontSz" fact="0.25"/>
          <dgm:constr type="tMarg" refType="primFontSz" fact="0.25"/>
          <dgm:constr type="bMarg" refType="primFontSz" fact="0.25"/>
        </dgm:constrLst>
        <dgm:ruleLst>
          <dgm:rule type="primFontSz" val="5" fact="NaN" max="NaN"/>
        </dgm:ruleLst>
      </dgm:layoutNode>
      <dgm:layoutNode name="Parent5" styleLbl="node1">
        <dgm:varLst>
          <dgm:chMax val="2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25"/>
          <dgm:constr type="rMarg" refType="primFontSz" fact="0.25"/>
          <dgm:constr type="tMarg" refType="primFontSz" fact="0.25"/>
          <dgm:constr type="bMarg" refType="primFontSz" fact="0.25"/>
        </dgm:constrLst>
        <dgm:ruleLst>
          <dgm:rule type="primFontSz" val="5" fact="NaN" max="NaN"/>
        </dgm:ruleLst>
      </dgm:layoutNode>
    </dgm:forEach>
    <dgm:forEach name="Name44" axis="ch" ptType="node" st="4" cnt="1">
      <dgm:layoutNode name="ChildAccent4">
        <dgm:alg type="sp"/>
        <dgm:shape xmlns:r="http://schemas.openxmlformats.org/officeDocument/2006/relationships" r:blip="">
          <dgm:adjLst/>
        </dgm:shape>
        <dgm:presOf/>
        <dgm:constrLst/>
        <dgm:forEach name="Name45" ref="accentRepeat"/>
      </dgm:layoutNode>
      <dgm:layoutNode name="Child4" styleLbl="revTx">
        <dgm:varLst>
          <dgm:chMax val="0"/>
          <dgm:chPref val="0"/>
          <dgm:bulletEnabled val="1"/>
        </dgm:varLst>
        <dgm:choose name="Name46">
          <dgm:if name="Name47" func="var" arg="dir" op="equ" val="norm">
            <dgm:alg type="tx">
              <dgm:param type="parTxLTRAlign" val="r"/>
              <dgm:param type="shpTxLTRAlignCh" val="r"/>
              <dgm:param type="txAnchorVert" val="t"/>
            </dgm:alg>
          </dgm:if>
          <dgm:else name="Name48">
            <dgm:alg type="tx">
              <dgm:param type="parTxLTRAlign" val="l"/>
              <dgm:param type="shpTxLTRAlignCh" val="l"/>
              <dgm:param type="txAnchorVert" val="t"/>
            </dgm:alg>
          </dgm:else>
        </dgm:choose>
        <dgm:shape xmlns:r="http://schemas.openxmlformats.org/officeDocument/2006/relationships" type="rect" r:blip="" hideGeom="1">
          <dgm:adjLst/>
        </dgm:shape>
        <dgm:presOf axis="des" ptType="node"/>
        <dgm:constrLst>
          <dgm:constr type="lMarg" refType="primFontSz" fact="0.25"/>
          <dgm:constr type="rMarg" refType="primFontSz" fact="0.25"/>
          <dgm:constr type="tMarg" refType="primFontSz" fact="0.25"/>
          <dgm:constr type="bMarg" refType="primFontSz" fact="0.25"/>
        </dgm:constrLst>
        <dgm:ruleLst>
          <dgm:rule type="primFontSz" val="5" fact="NaN" max="NaN"/>
        </dgm:ruleLst>
      </dgm:layoutNode>
      <dgm:layoutNode name="Parent4" styleLbl="node1">
        <dgm:varLst>
          <dgm:chMax val="2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25"/>
          <dgm:constr type="rMarg" refType="primFontSz" fact="0.25"/>
          <dgm:constr type="tMarg" refType="primFontSz" fact="0.25"/>
          <dgm:constr type="bMarg" refType="primFontSz" fact="0.25"/>
        </dgm:constrLst>
        <dgm:ruleLst>
          <dgm:rule type="primFontSz" val="5" fact="NaN" max="NaN"/>
        </dgm:ruleLst>
      </dgm:layoutNode>
    </dgm:forEach>
    <dgm:forEach name="Name49" axis="ch" ptType="node" st="3" cnt="1">
      <dgm:layoutNode name="ChildAccent3">
        <dgm:alg type="sp"/>
        <dgm:shape xmlns:r="http://schemas.openxmlformats.org/officeDocument/2006/relationships" r:blip="">
          <dgm:adjLst/>
        </dgm:shape>
        <dgm:presOf/>
        <dgm:constrLst/>
        <dgm:forEach name="Name50" ref="accentRepeat"/>
      </dgm:layoutNode>
      <dgm:layoutNode name="Child3" styleLbl="revTx">
        <dgm:varLst>
          <dgm:chMax val="0"/>
          <dgm:chPref val="0"/>
          <dgm:bulletEnabled val="1"/>
        </dgm:varLst>
        <dgm:choose name="Name51">
          <dgm:if name="Name52" func="var" arg="dir" op="equ" val="norm">
            <dgm:alg type="tx">
              <dgm:param type="parTxLTRAlign" val="r"/>
              <dgm:param type="shpTxLTRAlignCh" val="r"/>
              <dgm:param type="txAnchorVert" val="t"/>
            </dgm:alg>
          </dgm:if>
          <dgm:else name="Name53">
            <dgm:alg type="tx">
              <dgm:param type="parTxLTRAlign" val="l"/>
              <dgm:param type="shpTxLTRAlignCh" val="l"/>
              <dgm:param type="txAnchorVert" val="t"/>
            </dgm:alg>
          </dgm:else>
        </dgm:choose>
        <dgm:shape xmlns:r="http://schemas.openxmlformats.org/officeDocument/2006/relationships" type="rect" r:blip="" hideGeom="1">
          <dgm:adjLst/>
        </dgm:shape>
        <dgm:presOf axis="des" ptType="node"/>
        <dgm:constrLst>
          <dgm:constr type="lMarg" refType="primFontSz" fact="0.25"/>
          <dgm:constr type="rMarg" refType="primFontSz" fact="0.25"/>
          <dgm:constr type="tMarg" refType="primFontSz" fact="0.25"/>
          <dgm:constr type="bMarg" refType="primFontSz" fact="0.25"/>
        </dgm:constrLst>
        <dgm:ruleLst>
          <dgm:rule type="primFontSz" val="5" fact="NaN" max="NaN"/>
        </dgm:ruleLst>
      </dgm:layoutNode>
      <dgm:layoutNode name="Parent3" styleLbl="node1">
        <dgm:varLst>
          <dgm:chMax val="2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25"/>
          <dgm:constr type="rMarg" refType="primFontSz" fact="0.25"/>
          <dgm:constr type="tMarg" refType="primFontSz" fact="0.25"/>
          <dgm:constr type="bMarg" refType="primFontSz" fact="0.25"/>
        </dgm:constrLst>
        <dgm:ruleLst>
          <dgm:rule type="primFontSz" val="5" fact="NaN" max="NaN"/>
        </dgm:ruleLst>
      </dgm:layoutNode>
    </dgm:forEach>
    <dgm:forEach name="Name54" axis="ch" ptType="node" st="2" cnt="1">
      <dgm:layoutNode name="ChildAccent2">
        <dgm:alg type="sp"/>
        <dgm:shape xmlns:r="http://schemas.openxmlformats.org/officeDocument/2006/relationships" r:blip="">
          <dgm:adjLst/>
        </dgm:shape>
        <dgm:presOf/>
        <dgm:constrLst/>
        <dgm:forEach name="Name55" ref="accentRepeat"/>
      </dgm:layoutNode>
      <dgm:layoutNode name="Child2" styleLbl="revTx">
        <dgm:varLst>
          <dgm:chMax val="0"/>
          <dgm:chPref val="0"/>
          <dgm:bulletEnabled val="1"/>
        </dgm:varLst>
        <dgm:choose name="Name56">
          <dgm:if name="Name57" func="var" arg="dir" op="equ" val="norm">
            <dgm:alg type="tx">
              <dgm:param type="parTxLTRAlign" val="r"/>
              <dgm:param type="shpTxLTRAlignCh" val="r"/>
              <dgm:param type="txAnchorVert" val="t"/>
            </dgm:alg>
          </dgm:if>
          <dgm:else name="Name58">
            <dgm:alg type="tx">
              <dgm:param type="parTxLTRAlign" val="l"/>
              <dgm:param type="shpTxLTRAlignCh" val="l"/>
              <dgm:param type="txAnchorVert" val="t"/>
            </dgm:alg>
          </dgm:else>
        </dgm:choose>
        <dgm:shape xmlns:r="http://schemas.openxmlformats.org/officeDocument/2006/relationships" type="rect" r:blip="" hideGeom="1">
          <dgm:adjLst/>
        </dgm:shape>
        <dgm:presOf axis="des" ptType="node"/>
        <dgm:presOf axis="des" ptType="node"/>
        <dgm:constrLst>
          <dgm:constr type="lMarg" refType="primFontSz" fact="0.25"/>
          <dgm:constr type="rMarg" refType="primFontSz" fact="0.25"/>
          <dgm:constr type="tMarg" refType="primFontSz" fact="0.25"/>
          <dgm:constr type="bMarg" refType="primFontSz" fact="0.25"/>
        </dgm:constrLst>
        <dgm:ruleLst>
          <dgm:rule type="primFontSz" val="5" fact="NaN" max="NaN"/>
        </dgm:ruleLst>
      </dgm:layoutNode>
      <dgm:layoutNode name="Parent2" styleLbl="node1">
        <dgm:varLst>
          <dgm:chMax val="2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25"/>
          <dgm:constr type="rMarg" refType="primFontSz" fact="0.25"/>
          <dgm:constr type="tMarg" refType="primFontSz" fact="0.25"/>
          <dgm:constr type="bMarg" refType="primFontSz" fact="0.25"/>
        </dgm:constrLst>
        <dgm:ruleLst>
          <dgm:rule type="primFontSz" val="5" fact="NaN" max="NaN"/>
        </dgm:ruleLst>
      </dgm:layoutNode>
    </dgm:forEach>
    <dgm:forEach name="Name59" axis="ch" ptType="node" cnt="1">
      <dgm:layoutNode name="ChildAccent1">
        <dgm:alg type="sp"/>
        <dgm:shape xmlns:r="http://schemas.openxmlformats.org/officeDocument/2006/relationships" r:blip="">
          <dgm:adjLst/>
        </dgm:shape>
        <dgm:presOf/>
        <dgm:constrLst/>
        <dgm:forEach name="Name60" ref="accentRepeat"/>
      </dgm:layoutNode>
      <dgm:layoutNode name="Child1" styleLbl="revTx">
        <dgm:varLst>
          <dgm:chMax val="0"/>
          <dgm:chPref val="0"/>
          <dgm:bulletEnabled val="1"/>
        </dgm:varLst>
        <dgm:choose name="Name61">
          <dgm:if name="Name62" func="var" arg="dir" op="equ" val="norm">
            <dgm:alg type="tx">
              <dgm:param type="parTxLTRAlign" val="r"/>
              <dgm:param type="shpTxLTRAlignCh" val="r"/>
              <dgm:param type="txAnchorVert" val="t"/>
            </dgm:alg>
          </dgm:if>
          <dgm:else name="Name63">
            <dgm:alg type="tx">
              <dgm:param type="parTxLTRAlign" val="l"/>
              <dgm:param type="shpTxLTRAlignCh" val="l"/>
              <dgm:param type="txAnchorVert" val="t"/>
            </dgm:alg>
          </dgm:else>
        </dgm:choose>
        <dgm:shape xmlns:r="http://schemas.openxmlformats.org/officeDocument/2006/relationships" type="rect" r:blip="" hideGeom="1">
          <dgm:adjLst/>
        </dgm:shape>
        <dgm:presOf axis="des" ptType="node"/>
        <dgm:constrLst>
          <dgm:constr type="lMarg" refType="primFontSz" fact="0.25"/>
          <dgm:constr type="rMarg" refType="primFontSz" fact="0.25"/>
          <dgm:constr type="tMarg" refType="primFontSz" fact="0.25"/>
          <dgm:constr type="bMarg" refType="primFontSz" fact="0.25"/>
        </dgm:constrLst>
        <dgm:ruleLst>
          <dgm:rule type="primFontSz" val="5" fact="NaN" max="NaN"/>
        </dgm:ruleLst>
      </dgm:layoutNode>
      <dgm:layoutNode name="Parent1" styleLbl="node1">
        <dgm:varLst>
          <dgm:chMax val="2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25"/>
          <dgm:constr type="rMarg" refType="primFontSz" fact="0.25"/>
          <dgm:constr type="tMarg" refType="primFontSz" fact="0.25"/>
          <dgm:constr type="bMarg" refType="primFontSz" fact="0.25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AC4FB8F-ED15-48AB-97BD-17129D4E699D}" type="datetimeFigureOut">
              <a:rPr lang="en-US" smtClean="0"/>
              <a:t>6/14/2017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6B3739-9081-478F-812E-AE7CE140632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210498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BC9D437-CD83-4825-AD0D-5E7B341BC79B}" type="datetimeFigureOut">
              <a:rPr lang="en-US" smtClean="0"/>
              <a:t>6/14/2017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0861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60CF8BB-EBC7-4B8F-9632-A5A136FBB88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03696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755780"/>
            <a:ext cx="6858000" cy="3200400"/>
          </a:xfrm>
        </p:spPr>
        <p:txBody>
          <a:bodyPr anchor="b">
            <a:normAutofit/>
          </a:bodyPr>
          <a:lstStyle>
            <a:lvl1pPr algn="l">
              <a:lnSpc>
                <a:spcPct val="75000"/>
              </a:lnSpc>
              <a:defRPr sz="80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09600" y="3956180"/>
            <a:ext cx="6858000" cy="1097280"/>
          </a:xfrm>
        </p:spPr>
        <p:txBody>
          <a:bodyPr>
            <a:normAutofit/>
          </a:bodyPr>
          <a:lstStyle>
            <a:lvl1pPr marL="0" indent="0" algn="l">
              <a:spcBef>
                <a:spcPts val="0"/>
              </a:spcBef>
              <a:buNone/>
              <a:defRPr sz="28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2465DD-9819-4ABC-A784-477AFBA19C86}" type="datetime1">
              <a:rPr lang="en-US" smtClean="0"/>
              <a:t>6/14/2017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Add a footer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88627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1E545-DA4D-4588-A168-A47EEF327FC2}" type="datetime1">
              <a:rPr lang="en-US" smtClean="0"/>
              <a:t>6/14/2017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71542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342120" y="380999"/>
            <a:ext cx="2011680" cy="6096001"/>
          </a:xfrm>
        </p:spPr>
        <p:txBody>
          <a:bodyPr vert="eaVert"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81199" y="380999"/>
            <a:ext cx="7074859" cy="6096001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B26042-7092-4D96-B3CE-E8E6CFEE88C8}" type="datetime1">
              <a:rPr lang="en-US" smtClean="0"/>
              <a:t>6/14/2017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46350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fld id="{9729644A-97F2-4BC4-BBF7-FC141F507563}" type="datetime1">
              <a:rPr lang="en-US" smtClean="0"/>
              <a:t>6/14/2017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/>
              <a:t>Add a footer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fld id="{E31375A4-56A4-47D6-9801-1991572033F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24441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822960"/>
            <a:ext cx="8686800" cy="2011680"/>
          </a:xfrm>
        </p:spPr>
        <p:txBody>
          <a:bodyPr anchor="b">
            <a:normAutofit/>
          </a:bodyPr>
          <a:lstStyle>
            <a:lvl1pPr>
              <a:defRPr sz="6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2834640"/>
            <a:ext cx="8686800" cy="1097280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8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067780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81200" y="1981200"/>
            <a:ext cx="4572000" cy="448056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81800" y="1981200"/>
            <a:ext cx="4572000" cy="448056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104EB7-77EC-481E-BDC6-73CA182AC952}" type="datetime1">
              <a:rPr lang="en-US" smtClean="0"/>
              <a:t>6/14/2017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45679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81200" y="1679448"/>
            <a:ext cx="4572000" cy="830487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81200" y="2509935"/>
            <a:ext cx="4572000" cy="396706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781800" y="1679448"/>
            <a:ext cx="4572000" cy="830487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781800" y="2509935"/>
            <a:ext cx="4572000" cy="396706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16069-A392-4E44-934F-6743D63E2A4F}" type="datetime1">
              <a:rPr lang="en-US" smtClean="0"/>
              <a:t>6/14/2017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79065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1F9843-3551-47D6-BD3E-346FBDF458AF}" type="datetime1">
              <a:rPr lang="en-US" smtClean="0"/>
              <a:t>6/14/2017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89767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8C2989-19D5-42F7-8321-FE6B75231AF4}" type="datetime1">
              <a:rPr lang="en-US" smtClean="0"/>
              <a:t>6/14/2017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68172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59420" y="408993"/>
            <a:ext cx="4800937" cy="1828800"/>
          </a:xfrm>
        </p:spPr>
        <p:txBody>
          <a:bodyPr anchor="b">
            <a:noAutofit/>
          </a:bodyPr>
          <a:lstStyle>
            <a:lvl1pPr>
              <a:defRPr sz="4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6491" y="381000"/>
            <a:ext cx="5489510" cy="57912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59420" y="2237793"/>
            <a:ext cx="4800937" cy="1828800"/>
          </a:xfrm>
        </p:spPr>
        <p:txBody>
          <a:bodyPr>
            <a:normAutofit/>
          </a:bodyPr>
          <a:lstStyle>
            <a:lvl1pPr marL="0" indent="0">
              <a:spcBef>
                <a:spcPts val="1200"/>
              </a:spcBef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F9C03C-1F27-412D-AD0B-6423348F1B9B}" type="datetime1">
              <a:rPr lang="en-US" smtClean="0"/>
              <a:t>6/14/2017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73741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56248" y="384048"/>
            <a:ext cx="4800600" cy="1828800"/>
          </a:xfrm>
        </p:spPr>
        <p:txBody>
          <a:bodyPr anchor="b">
            <a:noAutofit/>
          </a:bodyPr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 descr="An empty placeholder to add an image. Click on the placeholder and select the image that you wish to add"/>
          <p:cNvSpPr>
            <a:spLocks noGrp="1"/>
          </p:cNvSpPr>
          <p:nvPr>
            <p:ph type="pic" idx="1"/>
          </p:nvPr>
        </p:nvSpPr>
        <p:spPr>
          <a:xfrm>
            <a:off x="0" y="0"/>
            <a:ext cx="6096000" cy="6858000"/>
          </a:xfrm>
          <a:ln>
            <a:noFill/>
          </a:ln>
        </p:spPr>
        <p:txBody>
          <a:bodyPr tIns="457200"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56249" y="2240280"/>
            <a:ext cx="4799140" cy="1828800"/>
          </a:xfrm>
        </p:spPr>
        <p:txBody>
          <a:bodyPr>
            <a:normAutofit/>
          </a:bodyPr>
          <a:lstStyle>
            <a:lvl1pPr marL="0" indent="0">
              <a:spcBef>
                <a:spcPts val="1200"/>
              </a:spcBef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5712004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81200" y="381000"/>
            <a:ext cx="9372600" cy="12954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81200" y="1987419"/>
            <a:ext cx="9372600" cy="44831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631790" y="5586761"/>
            <a:ext cx="280731" cy="883759"/>
          </a:xfrm>
          <a:prstGeom prst="rect">
            <a:avLst/>
          </a:prstGeom>
        </p:spPr>
        <p:txBody>
          <a:bodyPr vert="vert270" lIns="91440" tIns="45720" rIns="91440" bIns="45720" rtlCol="0" anchor="ctr"/>
          <a:lstStyle>
            <a:lvl1pPr algn="l">
              <a:defRPr sz="1200"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fld id="{619CFDC2-5630-4611-9BF0-0EF7C8C4398D}" type="datetime1">
              <a:rPr lang="en-US" smtClean="0"/>
              <a:t>6/14/2017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631790" y="365125"/>
            <a:ext cx="280730" cy="5139936"/>
          </a:xfrm>
          <a:prstGeom prst="rect">
            <a:avLst/>
          </a:prstGeom>
        </p:spPr>
        <p:txBody>
          <a:bodyPr vert="vert270" lIns="91440" tIns="45720" rIns="91440" bIns="45720" rtlCol="0" anchor="ctr"/>
          <a:lstStyle>
            <a:lvl1pPr algn="ctr">
              <a:defRPr sz="1200"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 dirty="0"/>
              <a:t>Add a footer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13321" y="6268940"/>
            <a:ext cx="722377" cy="2015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fld id="{E31375A4-56A4-47D6-9801-1991572033F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32598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8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400" kern="1200" cap="all" baseline="0">
          <a:solidFill>
            <a:schemeClr val="accent1">
              <a:lumMod val="50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914400" rtl="0" eaLnBrk="1" latinLnBrk="0" hangingPunct="1">
        <a:lnSpc>
          <a:spcPct val="90000"/>
        </a:lnSpc>
        <a:spcBef>
          <a:spcPts val="1800"/>
        </a:spcBef>
        <a:buSzPct val="100000"/>
        <a:buFont typeface="Arial" pitchFamily="34" charset="0"/>
        <a:buChar char="▪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74320" algn="l" defTabSz="914400" rtl="0" eaLnBrk="1" latinLnBrk="0" hangingPunct="1">
        <a:lnSpc>
          <a:spcPct val="90000"/>
        </a:lnSpc>
        <a:spcBef>
          <a:spcPts val="1200"/>
        </a:spcBef>
        <a:buSzPct val="100000"/>
        <a:buFont typeface="Arial" pitchFamily="34" charset="0"/>
        <a:buChar char="▪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lnSpc>
          <a:spcPct val="90000"/>
        </a:lnSpc>
        <a:spcBef>
          <a:spcPts val="800"/>
        </a:spcBef>
        <a:buSzPct val="100000"/>
        <a:buFont typeface="Arial" pitchFamily="34" charset="0"/>
        <a:buChar char="▪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34440" indent="-182880" algn="l" defTabSz="914400" rtl="0" eaLnBrk="1" latinLnBrk="0" hangingPunct="1">
        <a:lnSpc>
          <a:spcPct val="90000"/>
        </a:lnSpc>
        <a:spcBef>
          <a:spcPts val="600"/>
        </a:spcBef>
        <a:buSzPct val="100000"/>
        <a:buFont typeface="Arial" pitchFamily="34" charset="0"/>
        <a:buChar char="▪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defTabSz="914400" rtl="0" eaLnBrk="1" latinLnBrk="0" hangingPunct="1">
        <a:lnSpc>
          <a:spcPct val="90000"/>
        </a:lnSpc>
        <a:spcBef>
          <a:spcPts val="600"/>
        </a:spcBef>
        <a:buSzPct val="100000"/>
        <a:buFont typeface="Arial" pitchFamily="34" charset="0"/>
        <a:buChar char="▪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91640" indent="-182880" algn="l" defTabSz="914400" rtl="0" eaLnBrk="1" latinLnBrk="0" hangingPunct="1">
        <a:lnSpc>
          <a:spcPct val="90000"/>
        </a:lnSpc>
        <a:spcBef>
          <a:spcPts val="600"/>
        </a:spcBef>
        <a:buSzPct val="100000"/>
        <a:buFont typeface="Arial" pitchFamily="34" charset="0"/>
        <a:buChar char="▪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874520" indent="-182880" algn="l" defTabSz="914400" rtl="0" eaLnBrk="1" latinLnBrk="0" hangingPunct="1">
        <a:lnSpc>
          <a:spcPct val="90000"/>
        </a:lnSpc>
        <a:spcBef>
          <a:spcPts val="600"/>
        </a:spcBef>
        <a:buSzPct val="100000"/>
        <a:buFont typeface="Arial" pitchFamily="34" charset="0"/>
        <a:buChar char="▪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lnSpc>
          <a:spcPct val="90000"/>
        </a:lnSpc>
        <a:spcBef>
          <a:spcPts val="600"/>
        </a:spcBef>
        <a:buSzPct val="100000"/>
        <a:buFont typeface="Arial" pitchFamily="34" charset="0"/>
        <a:buChar char="▪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defTabSz="914400" rtl="0" eaLnBrk="1" latinLnBrk="0" hangingPunct="1">
        <a:lnSpc>
          <a:spcPct val="90000"/>
        </a:lnSpc>
        <a:spcBef>
          <a:spcPts val="600"/>
        </a:spcBef>
        <a:buSzPct val="100000"/>
        <a:buFont typeface="Arial" pitchFamily="34" charset="0"/>
        <a:buChar char="▪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Title layout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24132519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Add a Slide Title - 5</a:t>
            </a:r>
          </a:p>
        </p:txBody>
      </p:sp>
      <p:sp>
        <p:nvSpPr>
          <p:cNvPr id="3" name="Picture Placeholder 2" descr="An empty placeholder to add an image. Click on the placeholder and select the image that you wish to add"/>
          <p:cNvSpPr>
            <a:spLocks noGrp="1"/>
          </p:cNvSpPr>
          <p:nvPr>
            <p:ph type="pic" idx="1"/>
          </p:nvPr>
        </p:nvSpPr>
        <p:spPr/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24906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Title and content layout with list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Add your first bullet point here</a:t>
            </a:r>
          </a:p>
          <a:p>
            <a:r>
              <a:rPr lang="en-US" dirty="0"/>
              <a:t>Add your second bullet point here</a:t>
            </a:r>
          </a:p>
          <a:p>
            <a:r>
              <a:rPr lang="en-US" dirty="0"/>
              <a:t>Add your third bullet point here</a:t>
            </a:r>
          </a:p>
        </p:txBody>
      </p:sp>
    </p:spTree>
    <p:extLst>
      <p:ext uri="{BB962C8B-B14F-4D97-AF65-F5344CB8AC3E}">
        <p14:creationId xmlns:p14="http://schemas.microsoft.com/office/powerpoint/2010/main" val="25233326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Title and content layout with chart</a:t>
            </a:r>
          </a:p>
        </p:txBody>
      </p:sp>
      <p:graphicFrame>
        <p:nvGraphicFramePr>
          <p:cNvPr id="6" name="Content Placeholder 5" descr="Clustered column chart showing the values of 3 series for 4 categories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2663748"/>
              </p:ext>
            </p:extLst>
          </p:nvPr>
        </p:nvGraphicFramePr>
        <p:xfrm>
          <a:off x="1981200" y="1987550"/>
          <a:ext cx="9372600" cy="44831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9369558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Two content layout with table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First bullet point here</a:t>
            </a:r>
          </a:p>
          <a:p>
            <a:r>
              <a:rPr lang="en-US" dirty="0"/>
              <a:t>Second bullet point here</a:t>
            </a:r>
          </a:p>
          <a:p>
            <a:r>
              <a:rPr lang="en-US" dirty="0"/>
              <a:t>Third bullet point here</a:t>
            </a: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2433365808"/>
              </p:ext>
            </p:extLst>
          </p:nvPr>
        </p:nvGraphicFramePr>
        <p:xfrm>
          <a:off x="6781800" y="1981200"/>
          <a:ext cx="4572000" cy="2092036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1524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23009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Class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Group 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Group 2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23009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Class 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82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95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23009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Class 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76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88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23009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Class 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84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90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198384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Two content layout with SmartArt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First bullet point here</a:t>
            </a:r>
          </a:p>
          <a:p>
            <a:r>
              <a:rPr lang="en-US" dirty="0"/>
              <a:t>Second bullet point here</a:t>
            </a:r>
          </a:p>
          <a:p>
            <a:r>
              <a:rPr lang="en-US" dirty="0"/>
              <a:t>Third bullet point here</a:t>
            </a:r>
          </a:p>
        </p:txBody>
      </p:sp>
      <p:graphicFrame>
        <p:nvGraphicFramePr>
          <p:cNvPr id="5" name="Content Placeholder 4" descr="Interconnected block process showing sequence of 3 steps in a process and their task description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1857400778"/>
              </p:ext>
            </p:extLst>
          </p:nvPr>
        </p:nvGraphicFramePr>
        <p:xfrm>
          <a:off x="6781800" y="1981200"/>
          <a:ext cx="4572000" cy="44799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6426649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Add a Slide Title - 1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86195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Add a Slide Title - 2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78932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Add a Slide Title - 3</a:t>
            </a:r>
          </a:p>
        </p:txBody>
      </p:sp>
    </p:spTree>
    <p:extLst>
      <p:ext uri="{BB962C8B-B14F-4D97-AF65-F5344CB8AC3E}">
        <p14:creationId xmlns:p14="http://schemas.microsoft.com/office/powerpoint/2010/main" val="21323011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Add a Slide Title - 4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85948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Wireframe Building 16x9">
  <a:themeElements>
    <a:clrScheme name="WireframeBuilding">
      <a:dk1>
        <a:srgbClr val="404040"/>
      </a:dk1>
      <a:lt1>
        <a:sysClr val="window" lastClr="FFFFFF"/>
      </a:lt1>
      <a:dk2>
        <a:srgbClr val="000000"/>
      </a:dk2>
      <a:lt2>
        <a:srgbClr val="E4F9F9"/>
      </a:lt2>
      <a:accent1>
        <a:srgbClr val="1BDCFF"/>
      </a:accent1>
      <a:accent2>
        <a:srgbClr val="3AC673"/>
      </a:accent2>
      <a:accent3>
        <a:srgbClr val="F6BD1E"/>
      </a:accent3>
      <a:accent4>
        <a:srgbClr val="C74167"/>
      </a:accent4>
      <a:accent5>
        <a:srgbClr val="F17E1F"/>
      </a:accent5>
      <a:accent6>
        <a:srgbClr val="6681CC"/>
      </a:accent6>
      <a:hlink>
        <a:srgbClr val="F17E1F"/>
      </a:hlink>
      <a:folHlink>
        <a:srgbClr val="969696"/>
      </a:folHlink>
    </a:clrScheme>
    <a:fontScheme name="Calibri">
      <a:majorFont>
        <a:latin typeface="Calibri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usiness wireframe building presentation (widescreen).potx" id="{39AFE29C-5BDA-42CB-9020-E960931A8E20}" vid="{6EE91DE2-A888-472A-92BA-F2E5BD5D46A2}"/>
    </a:ext>
  </a:extLst>
</a:theme>
</file>

<file path=ppt/theme/theme2.xml><?xml version="1.0" encoding="utf-8"?>
<a:theme xmlns:a="http://schemas.openxmlformats.org/drawingml/2006/main" name="Office Theme">
  <a:themeElements>
    <a:clrScheme name="WireframeBuilding">
      <a:dk1>
        <a:srgbClr val="404040"/>
      </a:dk1>
      <a:lt1>
        <a:sysClr val="window" lastClr="FFFFFF"/>
      </a:lt1>
      <a:dk2>
        <a:srgbClr val="000000"/>
      </a:dk2>
      <a:lt2>
        <a:srgbClr val="E4F9F9"/>
      </a:lt2>
      <a:accent1>
        <a:srgbClr val="1BDCFF"/>
      </a:accent1>
      <a:accent2>
        <a:srgbClr val="3AC673"/>
      </a:accent2>
      <a:accent3>
        <a:srgbClr val="F6BD1E"/>
      </a:accent3>
      <a:accent4>
        <a:srgbClr val="C74167"/>
      </a:accent4>
      <a:accent5>
        <a:srgbClr val="F17E1F"/>
      </a:accent5>
      <a:accent6>
        <a:srgbClr val="6681CC"/>
      </a:accent6>
      <a:hlink>
        <a:srgbClr val="F17E1F"/>
      </a:hlink>
      <a:folHlink>
        <a:srgbClr val="969696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57000"/>
                <a:satMod val="101000"/>
              </a:schemeClr>
            </a:gs>
            <a:gs pos="50000">
              <a:schemeClr val="phClr">
                <a:lumMod val="137000"/>
                <a:satMod val="103000"/>
              </a:schemeClr>
            </a:gs>
            <a:gs pos="100000">
              <a:schemeClr val="phClr">
                <a:lumMod val="115000"/>
                <a:satMod val="109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18000"/>
              </a:schemeClr>
            </a:gs>
            <a:gs pos="50000">
              <a:schemeClr val="phClr">
                <a:satMod val="89000"/>
                <a:lumMod val="91000"/>
              </a:schemeClr>
            </a:gs>
            <a:gs pos="100000">
              <a:schemeClr val="phClr">
                <a:lumMod val="6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atMod val="100000"/>
                <a:shade val="0"/>
              </a:schemeClr>
            </a:gs>
            <a:gs pos="0">
              <a:scrgbClr r="0" g="0" b="0"/>
            </a:gs>
            <a:gs pos="100000">
              <a:schemeClr val="phClr">
                <a:shade val="100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WireframeBuilding">
      <a:dk1>
        <a:srgbClr val="404040"/>
      </a:dk1>
      <a:lt1>
        <a:sysClr val="window" lastClr="FFFFFF"/>
      </a:lt1>
      <a:dk2>
        <a:srgbClr val="000000"/>
      </a:dk2>
      <a:lt2>
        <a:srgbClr val="E4F9F9"/>
      </a:lt2>
      <a:accent1>
        <a:srgbClr val="1BDCFF"/>
      </a:accent1>
      <a:accent2>
        <a:srgbClr val="3AC673"/>
      </a:accent2>
      <a:accent3>
        <a:srgbClr val="F6BD1E"/>
      </a:accent3>
      <a:accent4>
        <a:srgbClr val="C74167"/>
      </a:accent4>
      <a:accent5>
        <a:srgbClr val="F17E1F"/>
      </a:accent5>
      <a:accent6>
        <a:srgbClr val="6681CC"/>
      </a:accent6>
      <a:hlink>
        <a:srgbClr val="F17E1F"/>
      </a:hlink>
      <a:folHlink>
        <a:srgbClr val="969696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57000"/>
                <a:satMod val="101000"/>
              </a:schemeClr>
            </a:gs>
            <a:gs pos="50000">
              <a:schemeClr val="phClr">
                <a:lumMod val="137000"/>
                <a:satMod val="103000"/>
              </a:schemeClr>
            </a:gs>
            <a:gs pos="100000">
              <a:schemeClr val="phClr">
                <a:lumMod val="115000"/>
                <a:satMod val="109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18000"/>
              </a:schemeClr>
            </a:gs>
            <a:gs pos="50000">
              <a:schemeClr val="phClr">
                <a:satMod val="89000"/>
                <a:lumMod val="91000"/>
              </a:schemeClr>
            </a:gs>
            <a:gs pos="100000">
              <a:schemeClr val="phClr">
                <a:lumMod val="6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atMod val="100000"/>
                <a:shade val="0"/>
              </a:schemeClr>
            </a:gs>
            <a:gs pos="0">
              <a:scrgbClr r="0" g="0" b="0"/>
            </a:gs>
            <a:gs pos="100000">
              <a:schemeClr val="phClr">
                <a:shade val="100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A3F7D94069FF64A86F7DFF56D60E3BE" ma:contentTypeVersion="6" ma:contentTypeDescription="Create a new document." ma:contentTypeScope="" ma:versionID="c32302c77d4085ecf495bdddb7f5e889">
  <xsd:schema xmlns:xsd="http://www.w3.org/2001/XMLSchema" xmlns:xs="http://www.w3.org/2001/XMLSchema" xmlns:p="http://schemas.microsoft.com/office/2006/metadata/properties" xmlns:ns2="a4f35948-e619-41b3-aa29-22878b09cfd2" xmlns:ns3="40262f94-9f35-4ac3-9a90-690165a166b7" targetNamespace="http://schemas.microsoft.com/office/2006/metadata/properties" ma:root="true" ma:fieldsID="4ab5ae46be95f9d0be6107e8200be7a2" ns2:_="" ns3:_="">
    <xsd:import namespace="a4f35948-e619-41b3-aa29-22878b09cfd2"/>
    <xsd:import namespace="40262f94-9f35-4ac3-9a90-690165a166b7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VSO_x0020_item_x0020_id" minOccurs="0"/>
                <xsd:element ref="ns3:Item_x0020_Details" minOccurs="0"/>
                <xsd:element ref="ns3:Template_x0020_details" minOccurs="0"/>
                <xsd:element ref="ns3:Assetid_x0020_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4f35948-e619-41b3-aa29-22878b09cfd2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262f94-9f35-4ac3-9a90-690165a166b7" elementFormDefault="qualified">
    <xsd:import namespace="http://schemas.microsoft.com/office/2006/documentManagement/types"/>
    <xsd:import namespace="http://schemas.microsoft.com/office/infopath/2007/PartnerControls"/>
    <xsd:element name="VSO_x0020_item_x0020_id" ma:index="10" nillable="true" ma:displayName="VSO item id" ma:description="Please add the bug number to refer to VSO items." ma:internalName="VSO_x0020_item_x0020_id">
      <xsd:simpleType>
        <xsd:restriction base="dms:Text">
          <xsd:maxLength value="255"/>
        </xsd:restriction>
      </xsd:simpleType>
    </xsd:element>
    <xsd:element name="Item_x0020_Details" ma:index="11" nillable="true" ma:displayName="Item Details" ma:internalName="Item_x0020_Details">
      <xsd:simpleType>
        <xsd:restriction base="dms:Note">
          <xsd:maxLength value="255"/>
        </xsd:restriction>
      </xsd:simpleType>
    </xsd:element>
    <xsd:element name="Template_x0020_details" ma:index="12" nillable="true" ma:displayName="Template details" ma:internalName="Template_x0020_details">
      <xsd:simpleType>
        <xsd:restriction base="dms:Text"/>
      </xsd:simpleType>
    </xsd:element>
    <xsd:element name="Assetid_x0020_" ma:index="13" nillable="true" ma:displayName="Assetid " ma:internalName="Assetid_x0020_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VSO_x0020_item_x0020_id xmlns="40262f94-9f35-4ac3-9a90-690165a166b7" xsi:nil="true"/>
    <Assetid_x0020_ xmlns="40262f94-9f35-4ac3-9a90-690165a166b7" xsi:nil="true"/>
    <Item_x0020_Details xmlns="40262f94-9f35-4ac3-9a90-690165a166b7" xsi:nil="true"/>
    <Template_x0020_details xmlns="40262f94-9f35-4ac3-9a90-690165a166b7" xsi:nil="true"/>
  </documentManagement>
</p:properties>
</file>

<file path=customXml/itemProps1.xml><?xml version="1.0" encoding="utf-8"?>
<ds:datastoreItem xmlns:ds="http://schemas.openxmlformats.org/officeDocument/2006/customXml" ds:itemID="{2E6DFB71-5650-4E53-8134-FCF33ECDD3D1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8DD6EEDF-527A-4587-A446-F1DE3EAF9DA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4f35948-e619-41b3-aa29-22878b09cfd2"/>
    <ds:schemaRef ds:uri="40262f94-9f35-4ac3-9a90-690165a166b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5630C5B9-1E5F-4356-968E-2FC64955BFF3}">
  <ds:schemaRefs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40262f94-9f35-4ac3-9a90-690165a166b7"/>
    <ds:schemaRef ds:uri="a4f35948-e619-41b3-aa29-22878b09cfd2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Business wireframe building presentation (widescreen)</Template>
  <TotalTime>0</TotalTime>
  <Words>126</Words>
  <Application>Microsoft Office PowerPoint</Application>
  <PresentationFormat>Widescreen</PresentationFormat>
  <Paragraphs>38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3" baseType="lpstr">
      <vt:lpstr>Arial</vt:lpstr>
      <vt:lpstr>Calibri</vt:lpstr>
      <vt:lpstr>Wireframe Building 16x9</vt:lpstr>
      <vt:lpstr>Title layout</vt:lpstr>
      <vt:lpstr>Title and content layout with list</vt:lpstr>
      <vt:lpstr>Title and content layout with chart</vt:lpstr>
      <vt:lpstr>Two content layout with table</vt:lpstr>
      <vt:lpstr>Two content layout with SmartArt</vt:lpstr>
      <vt:lpstr>Add a Slide Title - 1</vt:lpstr>
      <vt:lpstr>Add a Slide Title - 2</vt:lpstr>
      <vt:lpstr>Add a Slide Title - 3</vt:lpstr>
      <vt:lpstr>Add a Slide Title - 4</vt:lpstr>
      <vt:lpstr>Add a Slide Title - 5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 layout</dc:title>
  <dc:creator>Alex</dc:creator>
  <cp:lastModifiedBy>Alex</cp:lastModifiedBy>
  <cp:revision>1</cp:revision>
  <dcterms:created xsi:type="dcterms:W3CDTF">2017-06-14T08:40:05Z</dcterms:created>
  <dcterms:modified xsi:type="dcterms:W3CDTF">2017-06-14T08:40:24Z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0x010100AA3F7D94069FF64A86F7DFF56D60E3BE</vt:lpwstr>
  </property>
  <property fmtid="{D5CDD505-2E9C-101B-9397-08002B2CF9AE}" pid="3" name="InternalTags">
    <vt:lpwstr/>
  </property>
  <property fmtid="{D5CDD505-2E9C-101B-9397-08002B2CF9AE}" pid="4" name="FeatureTags">
    <vt:lpwstr/>
  </property>
  <property fmtid="{D5CDD505-2E9C-101B-9397-08002B2CF9AE}" pid="5" name="LocalizationTags">
    <vt:lpwstr/>
  </property>
  <property fmtid="{D5CDD505-2E9C-101B-9397-08002B2CF9AE}" pid="6" name="ScenarioTags">
    <vt:lpwstr/>
  </property>
  <property fmtid="{D5CDD505-2E9C-101B-9397-08002B2CF9AE}" pid="7" name="CampaignTags">
    <vt:lpwstr/>
  </property>
</Properties>
</file>