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6"/>
  </p:notesMasterIdLst>
  <p:handoutMasterIdLst>
    <p:handoutMasterId r:id="rId17"/>
  </p:handoutMasterIdLst>
  <p:sldIdLst>
    <p:sldId id="256" r:id="rId5"/>
    <p:sldId id="270" r:id="rId6"/>
    <p:sldId id="271" r:id="rId7"/>
    <p:sldId id="272" r:id="rId8"/>
    <p:sldId id="273" r:id="rId9"/>
    <p:sldId id="258" r:id="rId10"/>
    <p:sldId id="261" r:id="rId11"/>
    <p:sldId id="266" r:id="rId12"/>
    <p:sldId id="267" r:id="rId13"/>
    <p:sldId id="274" r:id="rId14"/>
    <p:sldId id="262" r:id="rId15"/>
  </p:sldIdLst>
  <p:sldSz cx="12188825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pos="3839" userDrawn="1">
          <p15:clr>
            <a:srgbClr val="A4A3A4"/>
          </p15:clr>
        </p15:guide>
        <p15:guide id="2" orient="horz" pos="216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>
      <p:cViewPr varScale="1">
        <p:scale>
          <a:sx n="72" d="100"/>
          <a:sy n="72" d="100"/>
        </p:scale>
        <p:origin x="660" y="72"/>
      </p:cViewPr>
      <p:guideLst>
        <p:guide pos="3839"/>
        <p:guide orient="horz" pos="216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howGuides="1">
      <p:cViewPr varScale="1">
        <p:scale>
          <a:sx n="63" d="100"/>
          <a:sy n="63" d="100"/>
        </p:scale>
        <p:origin x="1986" y="108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8B1-4B06-8B0D-C66FC849C0E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8B1-4B06-8B0D-C66FC849C0E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611346592"/>
        <c:axId val="611350120"/>
      </c:barChart>
      <c:lineChart>
        <c:grouping val="standard"/>
        <c:varyColors val="0"/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317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D8B1-4B06-8B0D-C66FC849C0E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611346592"/>
        <c:axId val="611350120"/>
      </c:lineChart>
      <c:catAx>
        <c:axId val="61134659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2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611350120"/>
        <c:crosses val="autoZero"/>
        <c:auto val="1"/>
        <c:lblAlgn val="ctr"/>
        <c:lblOffset val="100"/>
        <c:noMultiLvlLbl val="0"/>
      </c:catAx>
      <c:valAx>
        <c:axId val="6113501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2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61134659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2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26">
  <cs:axisTitle>
    <cs:lnRef idx="0"/>
    <cs:fillRef idx="0"/>
    <cs:effectRef idx="0"/>
    <cs:fontRef idx="minor">
      <a:schemeClr val="tx2"/>
    </cs:fontRef>
    <cs:defRPr sz="1197" b="1" kern="1200"/>
  </cs:axisTitle>
  <cs:category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2"/>
    </cs:fontRef>
    <cs:defRPr sz="1197" kern="1200"/>
  </cs:dataLabel>
  <cs:dataLabelCallout>
    <cs:lnRef idx="0"/>
    <cs:fillRef idx="0"/>
    <cs:effectRef idx="0"/>
    <cs:fontRef idx="minor">
      <a:schemeClr val="dk2">
        <a:lumMod val="7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2"/>
    <cs:fontRef idx="minor">
      <a:schemeClr val="tx2"/>
    </cs:fontRef>
  </cs:dataPoint>
  <cs:dataPoint3D>
    <cs:lnRef idx="0"/>
    <cs:fillRef idx="3">
      <cs:styleClr val="auto"/>
    </cs:fillRef>
    <cs:effectRef idx="2"/>
    <cs:fontRef idx="minor">
      <a:schemeClr val="tx2"/>
    </cs:fontRef>
  </cs:dataPoint3D>
  <cs:dataPointLine>
    <cs:lnRef idx="0">
      <cs:styleClr val="auto"/>
    </cs:lnRef>
    <cs:fillRef idx="3"/>
    <cs:effectRef idx="2"/>
    <cs:fontRef idx="minor">
      <a:schemeClr val="tx2"/>
    </cs:fontRef>
    <cs:spPr>
      <a:ln w="31750" cap="rnd">
        <a:solidFill>
          <a:schemeClr val="phClr"/>
        </a:solidFill>
        <a:round/>
      </a:ln>
    </cs:spPr>
  </cs:dataPointLine>
  <cs:dataPointMarker>
    <cs:lnRef idx="0"/>
    <cs:fillRef idx="3">
      <cs:styleClr val="auto"/>
    </cs:fillRef>
    <cs:effectRef idx="2"/>
    <cs:fontRef idx="minor">
      <a:schemeClr val="tx2"/>
    </cs:fontRef>
    <cs:spPr>
      <a:ln w="12700">
        <a:solidFill>
          <a:schemeClr val="lt2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2"/>
    <cs:fontRef idx="minor">
      <a:schemeClr val="tx2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2"/>
    </cs:fontRef>
    <cs:spPr>
      <a:ln w="9525">
        <a:solidFill>
          <a:schemeClr val="tx2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2"/>
    </cs:fontRef>
    <cs:spPr>
      <a:ln w="9525">
        <a:solidFill>
          <a:schemeClr val="dk1">
            <a:lumMod val="75000"/>
            <a:lumOff val="2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2"/>
    </cs:fontRef>
    <cs:spPr>
      <a:ln w="9525">
        <a:solidFill>
          <a:schemeClr val="tx2">
            <a:lumMod val="75000"/>
          </a:schemeClr>
        </a:solidFill>
        <a:round/>
      </a:ln>
    </cs:spPr>
  </cs:errorBar>
  <cs:floor>
    <cs:lnRef idx="0"/>
    <cs:fillRef idx="0"/>
    <cs:effectRef idx="0"/>
    <cs:fontRef idx="minor">
      <a:schemeClr val="tx2"/>
    </cs:fontRef>
  </cs:floor>
  <cs:gridlineMajor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2"/>
    </cs:fontRef>
    <cs:spPr>
      <a:ln>
        <a:solidFill>
          <a:schemeClr val="tx2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tx2"/>
    </cs:fontRef>
    <cs:spPr>
      <a:ln w="9525">
        <a:solidFill>
          <a:schemeClr val="dk1">
            <a:lumMod val="75000"/>
            <a:lumOff val="25000"/>
          </a:schemeClr>
        </a:solidFill>
      </a:ln>
    </cs:spPr>
  </cs:hiLoLine>
  <cs:leader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2"/>
    </cs:fontRef>
    <cs:defRPr sz="1197" kern="1200"/>
  </cs:legend>
  <cs:plotArea>
    <cs:lnRef idx="0"/>
    <cs:fillRef idx="0"/>
    <cs:effectRef idx="0"/>
    <cs:fontRef idx="minor">
      <a:schemeClr val="tx2"/>
    </cs:fontRef>
  </cs:plotArea>
  <cs:plotArea3D>
    <cs:lnRef idx="0"/>
    <cs:fillRef idx="0"/>
    <cs:effectRef idx="0"/>
    <cs:fontRef idx="minor">
      <a:schemeClr val="tx2"/>
    </cs:fontRef>
  </cs:plotArea3D>
  <cs:series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tx2"/>
    </cs:fontRef>
    <cs:defRPr sz="2128" b="1" kern="1200"/>
  </cs:title>
  <cs:trendline>
    <cs:lnRef idx="0">
      <cs:styleClr val="auto"/>
    </cs:lnRef>
    <cs:fillRef idx="0"/>
    <cs:effectRef idx="0"/>
    <cs:fontRef idx="minor">
      <a:schemeClr val="tx2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2"/>
    </cs:fontRef>
    <cs:defRPr sz="1197" kern="1200"/>
  </cs:trendlineLabel>
  <cs:upBar>
    <cs:lnRef idx="0"/>
    <cs:fillRef idx="0"/>
    <cs:effectRef idx="0"/>
    <cs:fontRef idx="minor">
      <a:schemeClr val="tx2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2"/>
    </cs:fontRef>
    <cs:defRPr sz="1197" kern="1200"/>
  </cs:valueAxis>
  <cs:wall>
    <cs:lnRef idx="0"/>
    <cs:fillRef idx="0"/>
    <cs:effectRef idx="0"/>
    <cs:fontRef idx="minor">
      <a:schemeClr val="tx2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0119837-5B71-4D44-BB01-DB0B084933C8}" type="doc">
      <dgm:prSet loTypeId="urn:microsoft.com/office/officeart/2005/8/layout/vList2" loCatId="list" qsTypeId="urn:microsoft.com/office/officeart/2005/8/quickstyle/simple4" qsCatId="simple" csTypeId="urn:microsoft.com/office/officeart/2005/8/colors/colorful1" csCatId="colorful" phldr="1"/>
      <dgm:spPr/>
      <dgm:t>
        <a:bodyPr/>
        <a:lstStyle/>
        <a:p>
          <a:endParaRPr lang="en-US"/>
        </a:p>
      </dgm:t>
    </dgm:pt>
    <dgm:pt modelId="{C111C18A-FD96-4E63-821A-54D70D8DC65F}">
      <dgm:prSet phldrT="[Text]"/>
      <dgm:spPr/>
      <dgm:t>
        <a:bodyPr/>
        <a:lstStyle/>
        <a:p>
          <a:r>
            <a:rPr lang="en-US" dirty="0"/>
            <a:t>Group A</a:t>
          </a:r>
        </a:p>
      </dgm:t>
      <dgm:extLst>
        <a:ext uri="{E40237B7-FDA0-4F09-8148-C483321AD2D9}">
          <dgm14:cNvPr xmlns:dgm14="http://schemas.microsoft.com/office/drawing/2010/diagram" id="0" name="" title="Group A heading"/>
        </a:ext>
      </dgm:extLst>
    </dgm:pt>
    <dgm:pt modelId="{83BE74EF-FAB4-45A2-BBED-7CD5259AB210}" type="parTrans" cxnId="{FFD8B471-C98F-4DB5-8DE3-2AB7E896ADD5}">
      <dgm:prSet/>
      <dgm:spPr/>
      <dgm:t>
        <a:bodyPr/>
        <a:lstStyle/>
        <a:p>
          <a:endParaRPr lang="en-US"/>
        </a:p>
      </dgm:t>
    </dgm:pt>
    <dgm:pt modelId="{B4F34DE2-2DAE-4F88-8C78-BD8892EBF4FF}" type="sibTrans" cxnId="{FFD8B471-C98F-4DB5-8DE3-2AB7E896ADD5}">
      <dgm:prSet/>
      <dgm:spPr/>
      <dgm:t>
        <a:bodyPr/>
        <a:lstStyle/>
        <a:p>
          <a:endParaRPr lang="en-US"/>
        </a:p>
      </dgm:t>
    </dgm:pt>
    <dgm:pt modelId="{33EAD35F-38F2-4CB7-9A6D-B04FFD8A51FD}">
      <dgm:prSet phldrT="[Text]"/>
      <dgm:spPr/>
      <dgm:t>
        <a:bodyPr/>
        <a:lstStyle/>
        <a:p>
          <a:r>
            <a:rPr lang="en-US" dirty="0"/>
            <a:t>Task 2</a:t>
          </a:r>
        </a:p>
      </dgm:t>
    </dgm:pt>
    <dgm:pt modelId="{81FE7DB1-4BFC-4407-80A9-E5514E94C61D}" type="parTrans" cxnId="{FAC3D40F-8E66-452D-9CA4-C2871F2D10EF}">
      <dgm:prSet/>
      <dgm:spPr/>
      <dgm:t>
        <a:bodyPr/>
        <a:lstStyle/>
        <a:p>
          <a:endParaRPr lang="en-US"/>
        </a:p>
      </dgm:t>
    </dgm:pt>
    <dgm:pt modelId="{4B66B839-1910-459B-92B2-14846EBA7A70}" type="sibTrans" cxnId="{FAC3D40F-8E66-452D-9CA4-C2871F2D10EF}">
      <dgm:prSet/>
      <dgm:spPr/>
      <dgm:t>
        <a:bodyPr/>
        <a:lstStyle/>
        <a:p>
          <a:endParaRPr lang="en-US"/>
        </a:p>
      </dgm:t>
    </dgm:pt>
    <dgm:pt modelId="{3C67E77D-62FA-499D-B5E6-E79A091C5267}">
      <dgm:prSet phldrT="[Text]"/>
      <dgm:spPr/>
      <dgm:t>
        <a:bodyPr/>
        <a:lstStyle/>
        <a:p>
          <a:r>
            <a:rPr lang="en-US" dirty="0"/>
            <a:t>Group B</a:t>
          </a:r>
        </a:p>
      </dgm:t>
      <dgm:extLst>
        <a:ext uri="{E40237B7-FDA0-4F09-8148-C483321AD2D9}">
          <dgm14:cNvPr xmlns:dgm14="http://schemas.microsoft.com/office/drawing/2010/diagram" id="0" name="" title="Group B heading"/>
        </a:ext>
      </dgm:extLst>
    </dgm:pt>
    <dgm:pt modelId="{5337D229-E330-4525-B0FA-14EC5A80604A}" type="parTrans" cxnId="{32AA6160-4426-4C4D-93AE-E2F474E37AD9}">
      <dgm:prSet/>
      <dgm:spPr/>
      <dgm:t>
        <a:bodyPr/>
        <a:lstStyle/>
        <a:p>
          <a:endParaRPr lang="en-US"/>
        </a:p>
      </dgm:t>
    </dgm:pt>
    <dgm:pt modelId="{C056AC5D-B04E-4376-A1CB-3EAB7BE5AF5B}" type="sibTrans" cxnId="{32AA6160-4426-4C4D-93AE-E2F474E37AD9}">
      <dgm:prSet/>
      <dgm:spPr/>
      <dgm:t>
        <a:bodyPr/>
        <a:lstStyle/>
        <a:p>
          <a:endParaRPr lang="en-US"/>
        </a:p>
      </dgm:t>
    </dgm:pt>
    <dgm:pt modelId="{D6510970-8F9C-4B45-A0F3-6ACB9AA76D40}">
      <dgm:prSet phldrT="[Text]"/>
      <dgm:spPr/>
      <dgm:t>
        <a:bodyPr/>
        <a:lstStyle/>
        <a:p>
          <a:r>
            <a:rPr lang="en-US" dirty="0"/>
            <a:t>Task 1</a:t>
          </a:r>
        </a:p>
      </dgm:t>
      <dgm:extLst>
        <a:ext uri="{E40237B7-FDA0-4F09-8148-C483321AD2D9}">
          <dgm14:cNvPr xmlns:dgm14="http://schemas.microsoft.com/office/drawing/2010/diagram" id="0" name="" title="Group B tasks"/>
        </a:ext>
      </dgm:extLst>
    </dgm:pt>
    <dgm:pt modelId="{7A9FC291-2B6A-4475-8B09-917F9F09E3AB}" type="parTrans" cxnId="{C6E7222A-5F84-456A-9806-D51868FAF8A9}">
      <dgm:prSet/>
      <dgm:spPr/>
      <dgm:t>
        <a:bodyPr/>
        <a:lstStyle/>
        <a:p>
          <a:endParaRPr lang="en-US"/>
        </a:p>
      </dgm:t>
    </dgm:pt>
    <dgm:pt modelId="{4B87F32C-3630-48F2-9114-4262C0BEEA9E}" type="sibTrans" cxnId="{C6E7222A-5F84-456A-9806-D51868FAF8A9}">
      <dgm:prSet/>
      <dgm:spPr/>
      <dgm:t>
        <a:bodyPr/>
        <a:lstStyle/>
        <a:p>
          <a:endParaRPr lang="en-US"/>
        </a:p>
      </dgm:t>
    </dgm:pt>
    <dgm:pt modelId="{709ED9DC-E391-4C6C-B788-93F1C2EFB6FD}">
      <dgm:prSet phldrT="[Text]"/>
      <dgm:spPr/>
      <dgm:t>
        <a:bodyPr/>
        <a:lstStyle/>
        <a:p>
          <a:r>
            <a:rPr lang="en-US" dirty="0"/>
            <a:t>Task 2</a:t>
          </a:r>
        </a:p>
      </dgm:t>
    </dgm:pt>
    <dgm:pt modelId="{B5FA6CF0-E0A0-46A0-93C9-B722B31A8A9C}" type="parTrans" cxnId="{78E3C3B3-FD19-41A6-A9CC-BB3375A6FF81}">
      <dgm:prSet/>
      <dgm:spPr/>
      <dgm:t>
        <a:bodyPr/>
        <a:lstStyle/>
        <a:p>
          <a:endParaRPr lang="en-US"/>
        </a:p>
      </dgm:t>
    </dgm:pt>
    <dgm:pt modelId="{F3C03C29-D7FF-4D61-8D75-8B75B2F589EC}" type="sibTrans" cxnId="{78E3C3B3-FD19-41A6-A9CC-BB3375A6FF81}">
      <dgm:prSet/>
      <dgm:spPr/>
      <dgm:t>
        <a:bodyPr/>
        <a:lstStyle/>
        <a:p>
          <a:endParaRPr lang="en-US"/>
        </a:p>
      </dgm:t>
    </dgm:pt>
    <dgm:pt modelId="{CC6B7442-0B72-4EF2-9F13-1325B51AFF9F}">
      <dgm:prSet phldrT="[Text]"/>
      <dgm:spPr/>
      <dgm:t>
        <a:bodyPr/>
        <a:lstStyle/>
        <a:p>
          <a:r>
            <a:rPr lang="en-US" dirty="0"/>
            <a:t>Group C</a:t>
          </a:r>
        </a:p>
      </dgm:t>
      <dgm:extLst>
        <a:ext uri="{E40237B7-FDA0-4F09-8148-C483321AD2D9}">
          <dgm14:cNvPr xmlns:dgm14="http://schemas.microsoft.com/office/drawing/2010/diagram" id="0" name="" title="Group C heading"/>
        </a:ext>
      </dgm:extLst>
    </dgm:pt>
    <dgm:pt modelId="{E3D139E0-5DC2-4F8E-9F8F-B3F0EBCD4689}" type="parTrans" cxnId="{102D6D4D-90C9-40F4-A001-35DCC329B127}">
      <dgm:prSet/>
      <dgm:spPr/>
      <dgm:t>
        <a:bodyPr/>
        <a:lstStyle/>
        <a:p>
          <a:endParaRPr lang="en-US"/>
        </a:p>
      </dgm:t>
    </dgm:pt>
    <dgm:pt modelId="{FF80E1BA-0D6F-4EE8-9640-892A5897DBCD}" type="sibTrans" cxnId="{102D6D4D-90C9-40F4-A001-35DCC329B127}">
      <dgm:prSet/>
      <dgm:spPr/>
      <dgm:t>
        <a:bodyPr/>
        <a:lstStyle/>
        <a:p>
          <a:endParaRPr lang="en-US"/>
        </a:p>
      </dgm:t>
    </dgm:pt>
    <dgm:pt modelId="{FE0A3CAE-D039-42F2-AF12-1E6F6793A633}">
      <dgm:prSet phldrT="[Text]"/>
      <dgm:spPr/>
      <dgm:t>
        <a:bodyPr/>
        <a:lstStyle/>
        <a:p>
          <a:r>
            <a:rPr lang="en-US" dirty="0"/>
            <a:t>Task 1</a:t>
          </a:r>
        </a:p>
      </dgm:t>
      <dgm:extLst>
        <a:ext uri="{E40237B7-FDA0-4F09-8148-C483321AD2D9}">
          <dgm14:cNvPr xmlns:dgm14="http://schemas.microsoft.com/office/drawing/2010/diagram" id="0" name="" title="Group C tasks"/>
        </a:ext>
      </dgm:extLst>
    </dgm:pt>
    <dgm:pt modelId="{7E2ED2D1-AFF4-4DED-BB53-30A310825CE2}" type="parTrans" cxnId="{A6FB3C49-AB75-4315-BB6B-886AA454F16F}">
      <dgm:prSet/>
      <dgm:spPr/>
      <dgm:t>
        <a:bodyPr/>
        <a:lstStyle/>
        <a:p>
          <a:endParaRPr lang="en-US"/>
        </a:p>
      </dgm:t>
    </dgm:pt>
    <dgm:pt modelId="{417BDEF2-191B-4000-BDE8-D3D22A51FCF3}" type="sibTrans" cxnId="{A6FB3C49-AB75-4315-BB6B-886AA454F16F}">
      <dgm:prSet/>
      <dgm:spPr/>
      <dgm:t>
        <a:bodyPr/>
        <a:lstStyle/>
        <a:p>
          <a:endParaRPr lang="en-US"/>
        </a:p>
      </dgm:t>
    </dgm:pt>
    <dgm:pt modelId="{71D67D5D-013C-4885-A61E-A3F99D7C7108}">
      <dgm:prSet phldrT="[Text]"/>
      <dgm:spPr/>
      <dgm:t>
        <a:bodyPr/>
        <a:lstStyle/>
        <a:p>
          <a:r>
            <a:rPr lang="en-US" dirty="0"/>
            <a:t>Task 1</a:t>
          </a:r>
        </a:p>
      </dgm:t>
      <dgm:extLst>
        <a:ext uri="{E40237B7-FDA0-4F09-8148-C483321AD2D9}">
          <dgm14:cNvPr xmlns:dgm14="http://schemas.microsoft.com/office/drawing/2010/diagram" id="0" name="" title="Group A tasks"/>
        </a:ext>
      </dgm:extLst>
    </dgm:pt>
    <dgm:pt modelId="{13FD8B77-EC9C-4F7D-85F3-A7191A755A86}" type="parTrans" cxnId="{7CDF5A89-87DF-4CC1-8943-7A0E14869583}">
      <dgm:prSet/>
      <dgm:spPr/>
      <dgm:t>
        <a:bodyPr/>
        <a:lstStyle/>
        <a:p>
          <a:endParaRPr lang="en-US"/>
        </a:p>
      </dgm:t>
    </dgm:pt>
    <dgm:pt modelId="{BC16BF20-A847-48B0-889B-BA6389A79929}" type="sibTrans" cxnId="{7CDF5A89-87DF-4CC1-8943-7A0E14869583}">
      <dgm:prSet/>
      <dgm:spPr/>
      <dgm:t>
        <a:bodyPr/>
        <a:lstStyle/>
        <a:p>
          <a:endParaRPr lang="en-US"/>
        </a:p>
      </dgm:t>
    </dgm:pt>
    <dgm:pt modelId="{1DE38F54-13B9-49B9-8D1C-BE40A0B41642}">
      <dgm:prSet phldrT="[Text]"/>
      <dgm:spPr/>
      <dgm:t>
        <a:bodyPr/>
        <a:lstStyle/>
        <a:p>
          <a:r>
            <a:rPr lang="en-US" dirty="0"/>
            <a:t>Task 2</a:t>
          </a:r>
        </a:p>
      </dgm:t>
    </dgm:pt>
    <dgm:pt modelId="{241FC70F-0CFE-4A9B-A53B-CB579CB35D65}" type="parTrans" cxnId="{E2BA7653-A0BC-4906-B811-36202FCAECA9}">
      <dgm:prSet/>
      <dgm:spPr/>
      <dgm:t>
        <a:bodyPr/>
        <a:lstStyle/>
        <a:p>
          <a:endParaRPr lang="en-US"/>
        </a:p>
      </dgm:t>
    </dgm:pt>
    <dgm:pt modelId="{5D6C750F-882D-4057-8E46-BA0F88DBA2EC}" type="sibTrans" cxnId="{E2BA7653-A0BC-4906-B811-36202FCAECA9}">
      <dgm:prSet/>
      <dgm:spPr/>
      <dgm:t>
        <a:bodyPr/>
        <a:lstStyle/>
        <a:p>
          <a:endParaRPr lang="en-US"/>
        </a:p>
      </dgm:t>
    </dgm:pt>
    <dgm:pt modelId="{ED5DCCC5-BCA8-4491-AA37-BAF153ECA184}" type="pres">
      <dgm:prSet presAssocID="{90119837-5B71-4D44-BB01-DB0B084933C8}" presName="linear" presStyleCnt="0">
        <dgm:presLayoutVars>
          <dgm:animLvl val="lvl"/>
          <dgm:resizeHandles val="exact"/>
        </dgm:presLayoutVars>
      </dgm:prSet>
      <dgm:spPr/>
    </dgm:pt>
    <dgm:pt modelId="{47A942F6-847D-4AE7-9CA0-5319E5F60B4F}" type="pres">
      <dgm:prSet presAssocID="{C111C18A-FD96-4E63-821A-54D70D8DC65F}" presName="parentText" presStyleLbl="node1" presStyleIdx="0" presStyleCnt="3">
        <dgm:presLayoutVars>
          <dgm:chMax val="0"/>
          <dgm:bulletEnabled val="1"/>
        </dgm:presLayoutVars>
      </dgm:prSet>
      <dgm:spPr/>
    </dgm:pt>
    <dgm:pt modelId="{6EA3914A-CB7F-4A5E-9543-C3A39D9197C9}" type="pres">
      <dgm:prSet presAssocID="{C111C18A-FD96-4E63-821A-54D70D8DC65F}" presName="childText" presStyleLbl="revTx" presStyleIdx="0" presStyleCnt="3">
        <dgm:presLayoutVars>
          <dgm:bulletEnabled val="1"/>
        </dgm:presLayoutVars>
      </dgm:prSet>
      <dgm:spPr/>
    </dgm:pt>
    <dgm:pt modelId="{81203336-F3DE-4B3A-BCF4-0F68C23AC2BB}" type="pres">
      <dgm:prSet presAssocID="{3C67E77D-62FA-499D-B5E6-E79A091C5267}" presName="parentText" presStyleLbl="node1" presStyleIdx="1" presStyleCnt="3">
        <dgm:presLayoutVars>
          <dgm:chMax val="0"/>
          <dgm:bulletEnabled val="1"/>
        </dgm:presLayoutVars>
      </dgm:prSet>
      <dgm:spPr/>
    </dgm:pt>
    <dgm:pt modelId="{782956A5-ADC8-4959-B856-589B9D9B9635}" type="pres">
      <dgm:prSet presAssocID="{3C67E77D-62FA-499D-B5E6-E79A091C5267}" presName="childText" presStyleLbl="revTx" presStyleIdx="1" presStyleCnt="3">
        <dgm:presLayoutVars>
          <dgm:bulletEnabled val="1"/>
        </dgm:presLayoutVars>
      </dgm:prSet>
      <dgm:spPr/>
    </dgm:pt>
    <dgm:pt modelId="{D64CB5D5-837D-47FC-9E42-A26D800BC695}" type="pres">
      <dgm:prSet presAssocID="{CC6B7442-0B72-4EF2-9F13-1325B51AFF9F}" presName="parentText" presStyleLbl="node1" presStyleIdx="2" presStyleCnt="3">
        <dgm:presLayoutVars>
          <dgm:chMax val="0"/>
          <dgm:bulletEnabled val="1"/>
        </dgm:presLayoutVars>
      </dgm:prSet>
      <dgm:spPr/>
    </dgm:pt>
    <dgm:pt modelId="{08B7B17B-8600-44B0-B235-389E5D71D804}" type="pres">
      <dgm:prSet presAssocID="{CC6B7442-0B72-4EF2-9F13-1325B51AFF9F}" presName="childText" presStyleLbl="revTx" presStyleIdx="2" presStyleCnt="3">
        <dgm:presLayoutVars>
          <dgm:bulletEnabled val="1"/>
        </dgm:presLayoutVars>
      </dgm:prSet>
      <dgm:spPr/>
    </dgm:pt>
  </dgm:ptLst>
  <dgm:cxnLst>
    <dgm:cxn modelId="{FAC3D40F-8E66-452D-9CA4-C2871F2D10EF}" srcId="{C111C18A-FD96-4E63-821A-54D70D8DC65F}" destId="{33EAD35F-38F2-4CB7-9A6D-B04FFD8A51FD}" srcOrd="1" destOrd="0" parTransId="{81FE7DB1-4BFC-4407-80A9-E5514E94C61D}" sibTransId="{4B66B839-1910-459B-92B2-14846EBA7A70}"/>
    <dgm:cxn modelId="{C37B6112-2040-4348-B215-46F4F5D2EE62}" type="presOf" srcId="{3C67E77D-62FA-499D-B5E6-E79A091C5267}" destId="{81203336-F3DE-4B3A-BCF4-0F68C23AC2BB}" srcOrd="0" destOrd="0" presId="urn:microsoft.com/office/officeart/2005/8/layout/vList2"/>
    <dgm:cxn modelId="{85A4AB16-4D0E-4AA6-89C3-87C107E042CB}" type="presOf" srcId="{1DE38F54-13B9-49B9-8D1C-BE40A0B41642}" destId="{08B7B17B-8600-44B0-B235-389E5D71D804}" srcOrd="0" destOrd="1" presId="urn:microsoft.com/office/officeart/2005/8/layout/vList2"/>
    <dgm:cxn modelId="{C6E7222A-5F84-456A-9806-D51868FAF8A9}" srcId="{3C67E77D-62FA-499D-B5E6-E79A091C5267}" destId="{D6510970-8F9C-4B45-A0F3-6ACB9AA76D40}" srcOrd="0" destOrd="0" parTransId="{7A9FC291-2B6A-4475-8B09-917F9F09E3AB}" sibTransId="{4B87F32C-3630-48F2-9114-4262C0BEEA9E}"/>
    <dgm:cxn modelId="{32AA6160-4426-4C4D-93AE-E2F474E37AD9}" srcId="{90119837-5B71-4D44-BB01-DB0B084933C8}" destId="{3C67E77D-62FA-499D-B5E6-E79A091C5267}" srcOrd="1" destOrd="0" parTransId="{5337D229-E330-4525-B0FA-14EC5A80604A}" sibTransId="{C056AC5D-B04E-4376-A1CB-3EAB7BE5AF5B}"/>
    <dgm:cxn modelId="{EE896344-E4D4-4152-8316-FFF14EFE4CC2}" type="presOf" srcId="{CC6B7442-0B72-4EF2-9F13-1325B51AFF9F}" destId="{D64CB5D5-837D-47FC-9E42-A26D800BC695}" srcOrd="0" destOrd="0" presId="urn:microsoft.com/office/officeart/2005/8/layout/vList2"/>
    <dgm:cxn modelId="{A6FB3C49-AB75-4315-BB6B-886AA454F16F}" srcId="{CC6B7442-0B72-4EF2-9F13-1325B51AFF9F}" destId="{FE0A3CAE-D039-42F2-AF12-1E6F6793A633}" srcOrd="0" destOrd="0" parTransId="{7E2ED2D1-AFF4-4DED-BB53-30A310825CE2}" sibTransId="{417BDEF2-191B-4000-BDE8-D3D22A51FCF3}"/>
    <dgm:cxn modelId="{3383924B-E3C1-4E0D-93DC-3D353B87B99D}" type="presOf" srcId="{D6510970-8F9C-4B45-A0F3-6ACB9AA76D40}" destId="{782956A5-ADC8-4959-B856-589B9D9B9635}" srcOrd="0" destOrd="0" presId="urn:microsoft.com/office/officeart/2005/8/layout/vList2"/>
    <dgm:cxn modelId="{102D6D4D-90C9-40F4-A001-35DCC329B127}" srcId="{90119837-5B71-4D44-BB01-DB0B084933C8}" destId="{CC6B7442-0B72-4EF2-9F13-1325B51AFF9F}" srcOrd="2" destOrd="0" parTransId="{E3D139E0-5DC2-4F8E-9F8F-B3F0EBCD4689}" sibTransId="{FF80E1BA-0D6F-4EE8-9640-892A5897DBCD}"/>
    <dgm:cxn modelId="{FFD8B471-C98F-4DB5-8DE3-2AB7E896ADD5}" srcId="{90119837-5B71-4D44-BB01-DB0B084933C8}" destId="{C111C18A-FD96-4E63-821A-54D70D8DC65F}" srcOrd="0" destOrd="0" parTransId="{83BE74EF-FAB4-45A2-BBED-7CD5259AB210}" sibTransId="{B4F34DE2-2DAE-4F88-8C78-BD8892EBF4FF}"/>
    <dgm:cxn modelId="{E2BA7653-A0BC-4906-B811-36202FCAECA9}" srcId="{CC6B7442-0B72-4EF2-9F13-1325B51AFF9F}" destId="{1DE38F54-13B9-49B9-8D1C-BE40A0B41642}" srcOrd="1" destOrd="0" parTransId="{241FC70F-0CFE-4A9B-A53B-CB579CB35D65}" sibTransId="{5D6C750F-882D-4057-8E46-BA0F88DBA2EC}"/>
    <dgm:cxn modelId="{D770275A-B0DF-44CF-A384-EACC135C5342}" type="presOf" srcId="{FE0A3CAE-D039-42F2-AF12-1E6F6793A633}" destId="{08B7B17B-8600-44B0-B235-389E5D71D804}" srcOrd="0" destOrd="0" presId="urn:microsoft.com/office/officeart/2005/8/layout/vList2"/>
    <dgm:cxn modelId="{BD7C427A-5FC8-4F89-8F55-4370E70C9A5A}" type="presOf" srcId="{709ED9DC-E391-4C6C-B788-93F1C2EFB6FD}" destId="{782956A5-ADC8-4959-B856-589B9D9B9635}" srcOrd="0" destOrd="1" presId="urn:microsoft.com/office/officeart/2005/8/layout/vList2"/>
    <dgm:cxn modelId="{7CDF5A89-87DF-4CC1-8943-7A0E14869583}" srcId="{C111C18A-FD96-4E63-821A-54D70D8DC65F}" destId="{71D67D5D-013C-4885-A61E-A3F99D7C7108}" srcOrd="0" destOrd="0" parTransId="{13FD8B77-EC9C-4F7D-85F3-A7191A755A86}" sibTransId="{BC16BF20-A847-48B0-889B-BA6389A79929}"/>
    <dgm:cxn modelId="{1198B798-FD3F-417E-8919-BBF7F44A1F6A}" type="presOf" srcId="{90119837-5B71-4D44-BB01-DB0B084933C8}" destId="{ED5DCCC5-BCA8-4491-AA37-BAF153ECA184}" srcOrd="0" destOrd="0" presId="urn:microsoft.com/office/officeart/2005/8/layout/vList2"/>
    <dgm:cxn modelId="{BBFCABA5-2E0E-4CC8-BF18-B78716329FDB}" type="presOf" srcId="{33EAD35F-38F2-4CB7-9A6D-B04FFD8A51FD}" destId="{6EA3914A-CB7F-4A5E-9543-C3A39D9197C9}" srcOrd="0" destOrd="1" presId="urn:microsoft.com/office/officeart/2005/8/layout/vList2"/>
    <dgm:cxn modelId="{78E3C3B3-FD19-41A6-A9CC-BB3375A6FF81}" srcId="{3C67E77D-62FA-499D-B5E6-E79A091C5267}" destId="{709ED9DC-E391-4C6C-B788-93F1C2EFB6FD}" srcOrd="1" destOrd="0" parTransId="{B5FA6CF0-E0A0-46A0-93C9-B722B31A8A9C}" sibTransId="{F3C03C29-D7FF-4D61-8D75-8B75B2F589EC}"/>
    <dgm:cxn modelId="{68DAE8B9-15FE-4552-91F9-C4AFCEB9594B}" type="presOf" srcId="{71D67D5D-013C-4885-A61E-A3F99D7C7108}" destId="{6EA3914A-CB7F-4A5E-9543-C3A39D9197C9}" srcOrd="0" destOrd="0" presId="urn:microsoft.com/office/officeart/2005/8/layout/vList2"/>
    <dgm:cxn modelId="{5AA98BCA-1539-4DF4-ABB3-8AB98C08E64C}" type="presOf" srcId="{C111C18A-FD96-4E63-821A-54D70D8DC65F}" destId="{47A942F6-847D-4AE7-9CA0-5319E5F60B4F}" srcOrd="0" destOrd="0" presId="urn:microsoft.com/office/officeart/2005/8/layout/vList2"/>
    <dgm:cxn modelId="{23BC3725-9E25-4B83-8F30-3577C7EDEACD}" type="presParOf" srcId="{ED5DCCC5-BCA8-4491-AA37-BAF153ECA184}" destId="{47A942F6-847D-4AE7-9CA0-5319E5F60B4F}" srcOrd="0" destOrd="0" presId="urn:microsoft.com/office/officeart/2005/8/layout/vList2"/>
    <dgm:cxn modelId="{35B0010D-5A50-4E3A-AB5E-4FDE822FA34F}" type="presParOf" srcId="{ED5DCCC5-BCA8-4491-AA37-BAF153ECA184}" destId="{6EA3914A-CB7F-4A5E-9543-C3A39D9197C9}" srcOrd="1" destOrd="0" presId="urn:microsoft.com/office/officeart/2005/8/layout/vList2"/>
    <dgm:cxn modelId="{011AEFB0-29A6-47C9-8097-E09A7ABEC44A}" type="presParOf" srcId="{ED5DCCC5-BCA8-4491-AA37-BAF153ECA184}" destId="{81203336-F3DE-4B3A-BCF4-0F68C23AC2BB}" srcOrd="2" destOrd="0" presId="urn:microsoft.com/office/officeart/2005/8/layout/vList2"/>
    <dgm:cxn modelId="{29E6835C-59D1-4D0E-B1D8-60041EEEBE9D}" type="presParOf" srcId="{ED5DCCC5-BCA8-4491-AA37-BAF153ECA184}" destId="{782956A5-ADC8-4959-B856-589B9D9B9635}" srcOrd="3" destOrd="0" presId="urn:microsoft.com/office/officeart/2005/8/layout/vList2"/>
    <dgm:cxn modelId="{4BA81705-493D-436D-8F5C-8A0A23209AB6}" type="presParOf" srcId="{ED5DCCC5-BCA8-4491-AA37-BAF153ECA184}" destId="{D64CB5D5-837D-47FC-9E42-A26D800BC695}" srcOrd="4" destOrd="0" presId="urn:microsoft.com/office/officeart/2005/8/layout/vList2"/>
    <dgm:cxn modelId="{B77E010D-C406-4330-9F1F-348370565A84}" type="presParOf" srcId="{ED5DCCC5-BCA8-4491-AA37-BAF153ECA184}" destId="{08B7B17B-8600-44B0-B235-389E5D71D804}" srcOrd="5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7A942F6-847D-4AE7-9CA0-5319E5F60B4F}">
      <dsp:nvSpPr>
        <dsp:cNvPr id="0" name=""/>
        <dsp:cNvSpPr/>
      </dsp:nvSpPr>
      <dsp:spPr>
        <a:xfrm>
          <a:off x="0" y="34252"/>
          <a:ext cx="5029199" cy="647595"/>
        </a:xfrm>
        <a:prstGeom prst="round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2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Group A</a:t>
          </a:r>
        </a:p>
      </dsp:txBody>
      <dsp:txXfrm>
        <a:off x="31613" y="65865"/>
        <a:ext cx="4965973" cy="584369"/>
      </dsp:txXfrm>
    </dsp:sp>
    <dsp:sp modelId="{6EA3914A-CB7F-4A5E-9543-C3A39D9197C9}">
      <dsp:nvSpPr>
        <dsp:cNvPr id="0" name=""/>
        <dsp:cNvSpPr/>
      </dsp:nvSpPr>
      <dsp:spPr>
        <a:xfrm>
          <a:off x="0" y="681847"/>
          <a:ext cx="5029199" cy="72657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9677" tIns="34290" rIns="192024" bIns="34290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Task 1</a:t>
          </a:r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Task 2</a:t>
          </a:r>
        </a:p>
      </dsp:txBody>
      <dsp:txXfrm>
        <a:off x="0" y="681847"/>
        <a:ext cx="5029199" cy="726570"/>
      </dsp:txXfrm>
    </dsp:sp>
    <dsp:sp modelId="{81203336-F3DE-4B3A-BCF4-0F68C23AC2BB}">
      <dsp:nvSpPr>
        <dsp:cNvPr id="0" name=""/>
        <dsp:cNvSpPr/>
      </dsp:nvSpPr>
      <dsp:spPr>
        <a:xfrm>
          <a:off x="0" y="1408417"/>
          <a:ext cx="5029199" cy="647595"/>
        </a:xfrm>
        <a:prstGeom prst="roundRect">
          <a:avLst/>
        </a:prstGeom>
        <a:gradFill rotWithShape="0">
          <a:gsLst>
            <a:gs pos="0">
              <a:schemeClr val="accent3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3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3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Group B</a:t>
          </a:r>
        </a:p>
      </dsp:txBody>
      <dsp:txXfrm>
        <a:off x="31613" y="1440030"/>
        <a:ext cx="4965973" cy="584369"/>
      </dsp:txXfrm>
    </dsp:sp>
    <dsp:sp modelId="{782956A5-ADC8-4959-B856-589B9D9B9635}">
      <dsp:nvSpPr>
        <dsp:cNvPr id="0" name=""/>
        <dsp:cNvSpPr/>
      </dsp:nvSpPr>
      <dsp:spPr>
        <a:xfrm>
          <a:off x="0" y="2056012"/>
          <a:ext cx="5029199" cy="72657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9677" tIns="34290" rIns="192024" bIns="34290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Task 1</a:t>
          </a:r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Task 2</a:t>
          </a:r>
        </a:p>
      </dsp:txBody>
      <dsp:txXfrm>
        <a:off x="0" y="2056012"/>
        <a:ext cx="5029199" cy="726570"/>
      </dsp:txXfrm>
    </dsp:sp>
    <dsp:sp modelId="{D64CB5D5-837D-47FC-9E42-A26D800BC695}">
      <dsp:nvSpPr>
        <dsp:cNvPr id="0" name=""/>
        <dsp:cNvSpPr/>
      </dsp:nvSpPr>
      <dsp:spPr>
        <a:xfrm>
          <a:off x="0" y="2782582"/>
          <a:ext cx="5029199" cy="647595"/>
        </a:xfrm>
        <a:prstGeom prst="roundRect">
          <a:avLst/>
        </a:prstGeom>
        <a:gradFill rotWithShape="0">
          <a:gsLst>
            <a:gs pos="0">
              <a:schemeClr val="accent4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4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4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/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2870" tIns="102870" rIns="102870" bIns="102870" numCol="1" spcCol="1270" anchor="ctr" anchorCtr="0">
          <a:noAutofit/>
        </a:bodyPr>
        <a:lstStyle/>
        <a:p>
          <a:pPr marL="0" lvl="0" indent="0" algn="l" defTabSz="12001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700" kern="1200" dirty="0"/>
            <a:t>Group C</a:t>
          </a:r>
        </a:p>
      </dsp:txBody>
      <dsp:txXfrm>
        <a:off x="31613" y="2814195"/>
        <a:ext cx="4965973" cy="584369"/>
      </dsp:txXfrm>
    </dsp:sp>
    <dsp:sp modelId="{08B7B17B-8600-44B0-B235-389E5D71D804}">
      <dsp:nvSpPr>
        <dsp:cNvPr id="0" name=""/>
        <dsp:cNvSpPr/>
      </dsp:nvSpPr>
      <dsp:spPr>
        <a:xfrm>
          <a:off x="0" y="3430177"/>
          <a:ext cx="5029199" cy="72657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9677" tIns="34290" rIns="192024" bIns="34290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Task 1</a:t>
          </a:r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en-US" sz="2100" kern="1200" dirty="0"/>
            <a:t>Task 2</a:t>
          </a:r>
        </a:p>
      </dsp:txBody>
      <dsp:txXfrm>
        <a:off x="0" y="3430177"/>
        <a:ext cx="5029199" cy="72657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C8CEC3D-96F7-401F-9673-3EE7F75C9C5B}" type="datetimeFigureOut">
              <a:rPr lang="en-US"/>
              <a:t>6/14/2017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98ED8CD-4E4C-49AC-BDC6-2963BA49E54F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4341795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032BCF4-D26D-4DAF-9F57-FE1E61FE7935}" type="datetimeFigureOut">
              <a:rPr lang="en-US"/>
              <a:t>6/14/2017</a:t>
            </a:fld>
            <a:endParaRPr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/>
              <a:t>Click to edit Master text styles</a:t>
            </a:r>
          </a:p>
          <a:p>
            <a:pPr lvl="1"/>
            <a:r>
              <a:rPr/>
              <a:t>Second level</a:t>
            </a:r>
          </a:p>
          <a:p>
            <a:pPr lvl="2"/>
            <a:r>
              <a:rPr/>
              <a:t>Third level</a:t>
            </a:r>
          </a:p>
          <a:p>
            <a:pPr lvl="3"/>
            <a:r>
              <a:rPr/>
              <a:t>Fourth level</a:t>
            </a:r>
          </a:p>
          <a:p>
            <a:pPr lvl="4"/>
            <a:r>
              <a:rPr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FB91549-43BF-425A-AF25-75262019208C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2392864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2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2588" y="685800"/>
            <a:ext cx="6092825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D00EA6-0821-4AC5-933C-321AA6545349}" type="slidenum">
              <a:rPr/>
              <a:t>11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0107723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Looking up to clouds and blue sky surrounded by glass-walled buildings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4873625" y="0"/>
            <a:ext cx="7315200" cy="685800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8013" y="685801"/>
            <a:ext cx="3962400" cy="4724399"/>
          </a:xfrm>
        </p:spPr>
        <p:txBody>
          <a:bodyPr>
            <a:normAutofit/>
          </a:bodyPr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8013" y="5410200"/>
            <a:ext cx="3962400" cy="762000"/>
          </a:xfrm>
        </p:spPr>
        <p:txBody>
          <a:bodyPr>
            <a:normAutofit/>
          </a:bodyPr>
          <a:lstStyle>
            <a:lvl1pPr marL="0" indent="0" algn="l">
              <a:spcBef>
                <a:spcPts val="0"/>
              </a:spcBef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pPr/>
              <a:t>6/14/2017</a:t>
            </a:fld>
            <a:endParaRPr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p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73483955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 baseline="0"/>
            </a:lvl8pPr>
            <a:lvl9pPr>
              <a:defRPr baseline="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t>6/14/2017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  <a:endParaRPr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762946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285412" y="685800"/>
            <a:ext cx="1295401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8012" y="685800"/>
            <a:ext cx="9474253" cy="5486400"/>
          </a:xfrm>
        </p:spPr>
        <p:txBody>
          <a:bodyPr vert="eaVert"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 baseline="0"/>
            </a:lvl8pPr>
            <a:lvl9pPr>
              <a:defRPr baseline="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t>6/14/2017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  <a:endParaRPr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8500524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defRPr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t>6/14/2017</a:t>
            </a:fld>
            <a:endParaRPr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1378625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8013" y="2590800"/>
            <a:ext cx="8229599" cy="2819400"/>
          </a:xfrm>
        </p:spPr>
        <p:txBody>
          <a:bodyPr anchor="b">
            <a:normAutofit/>
          </a:bodyPr>
          <a:lstStyle>
            <a:lvl1pPr algn="l">
              <a:defRPr sz="4800" b="0" cap="none" baseline="0"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6425" y="5410200"/>
            <a:ext cx="8231187" cy="762000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pPr/>
              <a:t>6/14/2017</a:t>
            </a:fld>
            <a:endParaRPr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  <a:endParaRPr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p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225113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93813" y="685800"/>
            <a:ext cx="5029200" cy="4191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51614" y="685800"/>
            <a:ext cx="5029199" cy="4191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t>6/14/2017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  <a:endParaRPr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8970135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3664" y="685800"/>
            <a:ext cx="5029200" cy="99060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32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93664" y="1676400"/>
            <a:ext cx="5029200" cy="3200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51613" y="685800"/>
            <a:ext cx="5029200" cy="990600"/>
          </a:xfrm>
        </p:spPr>
        <p:txBody>
          <a:bodyPr anchor="ctr">
            <a:normAutofit/>
          </a:bodyPr>
          <a:lstStyle>
            <a:lvl1pPr marL="0" indent="0">
              <a:spcBef>
                <a:spcPts val="0"/>
              </a:spcBef>
              <a:buNone/>
              <a:defRPr sz="32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50025" y="1676400"/>
            <a:ext cx="5029200" cy="3200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t>6/14/2017</a:t>
            </a:fld>
            <a:endParaRPr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  <a:endParaRPr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130968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t>6/14/2017</a:t>
            </a:fld>
            <a:endParaRPr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  <a:endParaRPr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1344281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t>6/14/2017</a:t>
            </a:fld>
            <a:endParaRPr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  <a:endParaRPr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9103118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8014" y="685800"/>
            <a:ext cx="3962400" cy="4724400"/>
          </a:xfrm>
        </p:spPr>
        <p:txBody>
          <a:bodyPr anchor="b">
            <a:noAutofit/>
          </a:bodyPr>
          <a:lstStyle>
            <a:lvl1pPr algn="l">
              <a:defRPr sz="3600" b="0"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75212" y="685800"/>
            <a:ext cx="6704171" cy="5486400"/>
          </a:xfrm>
        </p:spPr>
        <p:txBody>
          <a:bodyPr>
            <a:normAutofit/>
          </a:bodyPr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 baseline="0"/>
            </a:lvl6pPr>
            <a:lvl7pPr>
              <a:defRPr sz="1800" baseline="0"/>
            </a:lvl7pPr>
            <a:lvl8pPr>
              <a:defRPr sz="1800" baseline="0"/>
            </a:lvl8pPr>
            <a:lvl9pPr>
              <a:defRPr sz="1800" baseline="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8013" y="5410200"/>
            <a:ext cx="3962400" cy="762000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20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t>6/14/2017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  <a:endParaRPr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2347262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8014" y="685800"/>
            <a:ext cx="3962400" cy="4724400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Picture Placeholder 2" descr="An empty placeholder to add an image. Click on the placeholder and select the image that you wish to add"/>
          <p:cNvSpPr>
            <a:spLocks noGrp="1"/>
          </p:cNvSpPr>
          <p:nvPr>
            <p:ph type="pic" idx="1"/>
          </p:nvPr>
        </p:nvSpPr>
        <p:spPr>
          <a:xfrm>
            <a:off x="4875213" y="685800"/>
            <a:ext cx="6705600" cy="5486400"/>
          </a:xfrm>
          <a:ln w="63500">
            <a:solidFill>
              <a:schemeClr val="bg1"/>
            </a:solidFill>
            <a:miter lim="800000"/>
          </a:ln>
        </p:spPr>
        <p:txBody>
          <a:bodyPr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8013" y="5410200"/>
            <a:ext cx="3962400" cy="762000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C93FC7-9D1A-468B-98DB-D1E8D74418D9}" type="datetimeFigureOut">
              <a:rPr lang="en-US"/>
              <a:t>6/14/2017</a:t>
            </a:fld>
            <a:endParaRPr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Add a footer</a:t>
            </a:r>
            <a:endParaRPr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F31473-23EB-4724-8B59-FE6D21D89FA4}" type="slidenum">
              <a:rPr/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352041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441" y="5105400"/>
            <a:ext cx="10971372" cy="10668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93813" y="685800"/>
            <a:ext cx="10287000" cy="419099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441" y="6356351"/>
            <a:ext cx="284405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>
                    <a:lumMod val="65000"/>
                    <a:lumOff val="35000"/>
                  </a:schemeClr>
                </a:solidFill>
              </a:defRPr>
            </a:lvl1pPr>
          </a:lstStyle>
          <a:p>
            <a:fld id="{81C93FC7-9D1A-468B-98DB-D1E8D74418D9}" type="datetimeFigureOut">
              <a:rPr lang="en-US" smtClean="0"/>
              <a:pPr/>
              <a:t>6/14/2017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4515" y="6356351"/>
            <a:ext cx="385979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>
                    <a:lumMod val="65000"/>
                    <a:lumOff val="35000"/>
                  </a:schemeClr>
                </a:solidFill>
              </a:defRPr>
            </a:lvl1pPr>
          </a:lstStyle>
          <a:p>
            <a:r>
              <a:rPr lang="en-US" dirty="0"/>
              <a:t>Add a footer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5325" y="6356351"/>
            <a:ext cx="284405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>
                    <a:lumMod val="65000"/>
                    <a:lumOff val="35000"/>
                  </a:schemeClr>
                </a:solidFill>
              </a:defRPr>
            </a:lvl1pPr>
          </a:lstStyle>
          <a:p>
            <a:fld id="{A3F31473-23EB-4724-8B59-FE6D21D89FA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9289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800"/>
        </a:spcBef>
        <a:buClr>
          <a:schemeClr val="tx1"/>
        </a:buClr>
        <a:buSzPct val="80000"/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15950" indent="-285750" algn="l" defTabSz="914400" rtl="0" eaLnBrk="1" latinLnBrk="0" hangingPunct="1">
        <a:lnSpc>
          <a:spcPct val="90000"/>
        </a:lnSpc>
        <a:spcBef>
          <a:spcPts val="600"/>
        </a:spcBef>
        <a:buSzPct val="80000"/>
        <a:buFont typeface="Corbel" pitchFamily="34" charset="0"/>
        <a:buChar char="–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defTabSz="914400" rtl="0" eaLnBrk="1" latinLnBrk="0" hangingPunct="1">
        <a:lnSpc>
          <a:spcPct val="90000"/>
        </a:lnSpc>
        <a:spcBef>
          <a:spcPts val="600"/>
        </a:spcBef>
        <a:buClr>
          <a:schemeClr val="tx1"/>
        </a:buClr>
        <a:buSzPct val="80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380744" indent="-283464" algn="l" defTabSz="914400" rtl="0" eaLnBrk="1" latinLnBrk="0" hangingPunct="1">
        <a:lnSpc>
          <a:spcPct val="90000"/>
        </a:lnSpc>
        <a:spcBef>
          <a:spcPts val="600"/>
        </a:spcBef>
        <a:buFont typeface="Corbel" pitchFamily="34" charset="0"/>
        <a:buChar char="–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764792" indent="-228600" algn="l" defTabSz="914400" rtl="0" eaLnBrk="1" latinLnBrk="0" hangingPunct="1">
        <a:lnSpc>
          <a:spcPct val="90000"/>
        </a:lnSpc>
        <a:spcBef>
          <a:spcPts val="600"/>
        </a:spcBef>
        <a:buClr>
          <a:schemeClr val="tx1"/>
        </a:buClr>
        <a:buSzPct val="8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148840" indent="-283464" algn="l" defTabSz="914400" rtl="0" eaLnBrk="1" latinLnBrk="0" hangingPunct="1">
        <a:lnSpc>
          <a:spcPct val="90000"/>
        </a:lnSpc>
        <a:spcBef>
          <a:spcPts val="600"/>
        </a:spcBef>
        <a:buFont typeface="Corbel" pitchFamily="34" charset="0"/>
        <a:buChar char="–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532888" indent="-228600" algn="l" defTabSz="914400" rtl="0" eaLnBrk="1" latinLnBrk="0" hangingPunct="1">
        <a:lnSpc>
          <a:spcPct val="90000"/>
        </a:lnSpc>
        <a:spcBef>
          <a:spcPts val="600"/>
        </a:spcBef>
        <a:buSzPct val="80000"/>
        <a:buFont typeface="Arial" pitchFamily="34" charset="0"/>
        <a:buChar char="•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916936" indent="-283464" algn="l" defTabSz="914400" rtl="0" eaLnBrk="1" latinLnBrk="0" hangingPunct="1">
        <a:lnSpc>
          <a:spcPct val="90000"/>
        </a:lnSpc>
        <a:spcBef>
          <a:spcPts val="600"/>
        </a:spcBef>
        <a:buFont typeface="Corbel" pitchFamily="34" charset="0"/>
        <a:buChar char="–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300984" indent="-228600" algn="l" defTabSz="914400" rtl="0" eaLnBrk="1" latinLnBrk="0" hangingPunct="1">
        <a:lnSpc>
          <a:spcPct val="90000"/>
        </a:lnSpc>
        <a:spcBef>
          <a:spcPts val="600"/>
        </a:spcBef>
        <a:buSzPct val="8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39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4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Title Layout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Subtitle</a:t>
            </a:r>
          </a:p>
        </p:txBody>
      </p:sp>
    </p:spTree>
    <p:extLst>
      <p:ext uri="{BB962C8B-B14F-4D97-AF65-F5344CB8AC3E}">
        <p14:creationId xmlns:p14="http://schemas.microsoft.com/office/powerpoint/2010/main" val="3440801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Add a Slide Title - 4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3440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Add a Slide Title - 5</a:t>
            </a:r>
          </a:p>
        </p:txBody>
      </p:sp>
      <p:sp>
        <p:nvSpPr>
          <p:cNvPr id="8" name="Picture Placeholder 7" descr="An empty placeholder to add an image. Click on the placeholder and select the image that you wish to add"/>
          <p:cNvSpPr>
            <a:spLocks noGrp="1"/>
          </p:cNvSpPr>
          <p:nvPr>
            <p:ph type="pic" idx="1"/>
          </p:nvPr>
        </p:nvSpPr>
        <p:spPr/>
      </p:sp>
      <p:sp>
        <p:nvSpPr>
          <p:cNvPr id="9" name="Text Placeholder 8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459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and Content Layout with List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Add your first bullet point here</a:t>
            </a:r>
          </a:p>
          <a:p>
            <a:r>
              <a:rPr lang="en-US" dirty="0"/>
              <a:t>Add your second bullet point here</a:t>
            </a:r>
          </a:p>
          <a:p>
            <a:r>
              <a:rPr lang="en-US" dirty="0"/>
              <a:t>Add your third bullet point here</a:t>
            </a:r>
          </a:p>
        </p:txBody>
      </p:sp>
    </p:spTree>
    <p:extLst>
      <p:ext uri="{BB962C8B-B14F-4D97-AF65-F5344CB8AC3E}">
        <p14:creationId xmlns:p14="http://schemas.microsoft.com/office/powerpoint/2010/main" val="1126723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and Content Layout with Chart</a:t>
            </a:r>
          </a:p>
        </p:txBody>
      </p:sp>
      <p:graphicFrame>
        <p:nvGraphicFramePr>
          <p:cNvPr id="7" name="Content Placeholder 6" descr="Clustered column chart representing&#10;2 series and 1 line combination chart for 4 categories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68632819"/>
              </p:ext>
            </p:extLst>
          </p:nvPr>
        </p:nvGraphicFramePr>
        <p:xfrm>
          <a:off x="1293813" y="685800"/>
          <a:ext cx="10287000" cy="4191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551669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Two Content Layout with Table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/>
              <a:t>First bullet point here</a:t>
            </a:r>
          </a:p>
          <a:p>
            <a:r>
              <a:rPr lang="en-US" dirty="0"/>
              <a:t>Second bullet point here</a:t>
            </a:r>
          </a:p>
          <a:p>
            <a:r>
              <a:rPr lang="en-US" dirty="0"/>
              <a:t>Third bullet point here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2228664649"/>
              </p:ext>
            </p:extLst>
          </p:nvPr>
        </p:nvGraphicFramePr>
        <p:xfrm>
          <a:off x="6551613" y="685800"/>
          <a:ext cx="5029200" cy="1905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76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76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676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76250">
                <a:tc>
                  <a:txBody>
                    <a:bodyPr/>
                    <a:lstStyle/>
                    <a:p>
                      <a:r>
                        <a:rPr lang="en-US" dirty="0"/>
                        <a:t>Class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Group 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Group B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76250">
                <a:tc>
                  <a:txBody>
                    <a:bodyPr/>
                    <a:lstStyle/>
                    <a:p>
                      <a:r>
                        <a:rPr lang="en-US" dirty="0"/>
                        <a:t>Class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82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95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76250">
                <a:tc>
                  <a:txBody>
                    <a:bodyPr/>
                    <a:lstStyle/>
                    <a:p>
                      <a:r>
                        <a:rPr lang="en-US" dirty="0"/>
                        <a:t>Class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76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88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76250">
                <a:tc>
                  <a:txBody>
                    <a:bodyPr/>
                    <a:lstStyle/>
                    <a:p>
                      <a:r>
                        <a:rPr lang="en-US" dirty="0"/>
                        <a:t>Class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84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90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818252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Two Content Layout with SmartArt</a:t>
            </a:r>
          </a:p>
        </p:txBody>
      </p:sp>
      <p:graphicFrame>
        <p:nvGraphicFramePr>
          <p:cNvPr id="4" name="Content Placeholder 3" descr="Vertical Bullet List showing 3 groups arranged one below the other and bullet points are present under each group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3922947962"/>
              </p:ext>
            </p:extLst>
          </p:nvPr>
        </p:nvGraphicFramePr>
        <p:xfrm>
          <a:off x="1293813" y="685800"/>
          <a:ext cx="5029200" cy="4191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/>
              <a:t>First bullet point here</a:t>
            </a:r>
          </a:p>
          <a:p>
            <a:r>
              <a:rPr lang="en-US" dirty="0"/>
              <a:t>Second bullet point here</a:t>
            </a:r>
          </a:p>
          <a:p>
            <a:r>
              <a:rPr lang="en-US" dirty="0"/>
              <a:t>Third bullet point here</a:t>
            </a:r>
          </a:p>
        </p:txBody>
      </p:sp>
    </p:spTree>
    <p:extLst>
      <p:ext uri="{BB962C8B-B14F-4D97-AF65-F5344CB8AC3E}">
        <p14:creationId xmlns:p14="http://schemas.microsoft.com/office/powerpoint/2010/main" val="34888699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Add a Slide Title - 1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4988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Add a Slide Title - 2</a:t>
            </a:r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5" name="Content Placeholder 1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6" name="Content Placeholder 1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9636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Add a Slide Title - 3</a:t>
            </a:r>
          </a:p>
        </p:txBody>
      </p:sp>
    </p:spTree>
    <p:extLst>
      <p:ext uri="{BB962C8B-B14F-4D97-AF65-F5344CB8AC3E}">
        <p14:creationId xmlns:p14="http://schemas.microsoft.com/office/powerpoint/2010/main" val="42444903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270508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Marketing 16x9">
  <a:themeElements>
    <a:clrScheme name="Marketing_16x9">
      <a:dk1>
        <a:srgbClr val="404040"/>
      </a:dk1>
      <a:lt1>
        <a:sysClr val="window" lastClr="FFFFFF"/>
      </a:lt1>
      <a:dk2>
        <a:srgbClr val="000000"/>
      </a:dk2>
      <a:lt2>
        <a:srgbClr val="A1C1DE"/>
      </a:lt2>
      <a:accent1>
        <a:srgbClr val="39527B"/>
      </a:accent1>
      <a:accent2>
        <a:srgbClr val="528DC2"/>
      </a:accent2>
      <a:accent3>
        <a:srgbClr val="7EA939"/>
      </a:accent3>
      <a:accent4>
        <a:srgbClr val="30AEAB"/>
      </a:accent4>
      <a:accent5>
        <a:srgbClr val="31A962"/>
      </a:accent5>
      <a:accent6>
        <a:srgbClr val="78648E"/>
      </a:accent6>
      <a:hlink>
        <a:srgbClr val="7EA939"/>
      </a:hlink>
      <a:folHlink>
        <a:srgbClr val="7F7F7F"/>
      </a:folHlink>
    </a:clrScheme>
    <a:fontScheme name="Corbel">
      <a:maj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flip="none" rotWithShape="1">
          <a:gsLst>
            <a:gs pos="0">
              <a:schemeClr val="phClr">
                <a:lumMod val="20000"/>
                <a:lumOff val="80000"/>
              </a:schemeClr>
            </a:gs>
            <a:gs pos="58000">
              <a:schemeClr val="phClr">
                <a:lumMod val="40000"/>
                <a:lumOff val="60000"/>
              </a:schemeClr>
            </a:gs>
            <a:gs pos="100000">
              <a:schemeClr val="phClr"/>
            </a:gs>
          </a:gsLst>
          <a:lin ang="14400000" scaled="0"/>
          <a:tileRect/>
        </a:gradFill>
        <a:gradFill flip="none" rotWithShape="1">
          <a:gsLst>
            <a:gs pos="0">
              <a:schemeClr val="phClr">
                <a:lumMod val="20000"/>
                <a:lumOff val="80000"/>
              </a:schemeClr>
            </a:gs>
            <a:gs pos="58000">
              <a:schemeClr val="phClr">
                <a:lumMod val="40000"/>
                <a:lumOff val="60000"/>
              </a:schemeClr>
            </a:gs>
            <a:gs pos="100000">
              <a:schemeClr val="phClr"/>
            </a:gs>
          </a:gsLst>
          <a:lin ang="17400000" scaled="0"/>
          <a:tileRect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usiness marketing glass cube presentation (widescreen).potx" id="{74DE7380-C30D-4469-ADD7-E6F9EE4B3B5B}" vid="{155E0FAD-96D2-43CD-8C5A-B2DD74F4492C}"/>
    </a:ext>
  </a:extLst>
</a:theme>
</file>

<file path=ppt/theme/theme2.xml><?xml version="1.0" encoding="utf-8"?>
<a:theme xmlns:a="http://schemas.openxmlformats.org/drawingml/2006/main" name="Office Theme">
  <a:themeElements>
    <a:clrScheme name="Marketing_16x9">
      <a:dk1>
        <a:srgbClr val="404040"/>
      </a:dk1>
      <a:lt1>
        <a:sysClr val="window" lastClr="FFFFFF"/>
      </a:lt1>
      <a:dk2>
        <a:srgbClr val="000000"/>
      </a:dk2>
      <a:lt2>
        <a:srgbClr val="A1C1DE"/>
      </a:lt2>
      <a:accent1>
        <a:srgbClr val="39527B"/>
      </a:accent1>
      <a:accent2>
        <a:srgbClr val="528DC2"/>
      </a:accent2>
      <a:accent3>
        <a:srgbClr val="7EA939"/>
      </a:accent3>
      <a:accent4>
        <a:srgbClr val="30AEAB"/>
      </a:accent4>
      <a:accent5>
        <a:srgbClr val="31A962"/>
      </a:accent5>
      <a:accent6>
        <a:srgbClr val="78648E"/>
      </a:accent6>
      <a:hlink>
        <a:srgbClr val="7EA939"/>
      </a:hlink>
      <a:folHlink>
        <a:srgbClr val="7F7F7F"/>
      </a:folHlink>
    </a:clrScheme>
    <a:fontScheme name="Corbel">
      <a:maj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flip="none" rotWithShape="1">
          <a:gsLst>
            <a:gs pos="0">
              <a:schemeClr val="phClr">
                <a:lumMod val="20000"/>
                <a:lumOff val="80000"/>
              </a:schemeClr>
            </a:gs>
            <a:gs pos="58000">
              <a:schemeClr val="phClr">
                <a:lumMod val="40000"/>
                <a:lumOff val="60000"/>
              </a:schemeClr>
            </a:gs>
            <a:gs pos="100000">
              <a:schemeClr val="phClr"/>
            </a:gs>
          </a:gsLst>
          <a:lin ang="14400000" scaled="0"/>
          <a:tileRect/>
        </a:gradFill>
        <a:gradFill flip="none" rotWithShape="1">
          <a:gsLst>
            <a:gs pos="0">
              <a:schemeClr val="phClr">
                <a:lumMod val="20000"/>
                <a:lumOff val="80000"/>
              </a:schemeClr>
            </a:gs>
            <a:gs pos="58000">
              <a:schemeClr val="phClr">
                <a:lumMod val="40000"/>
                <a:lumOff val="60000"/>
              </a:schemeClr>
            </a:gs>
            <a:gs pos="100000">
              <a:schemeClr val="phClr"/>
            </a:gs>
          </a:gsLst>
          <a:lin ang="17400000" scaled="0"/>
          <a:tileRect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Marketing_16x9">
      <a:dk1>
        <a:srgbClr val="404040"/>
      </a:dk1>
      <a:lt1>
        <a:sysClr val="window" lastClr="FFFFFF"/>
      </a:lt1>
      <a:dk2>
        <a:srgbClr val="000000"/>
      </a:dk2>
      <a:lt2>
        <a:srgbClr val="A1C1DE"/>
      </a:lt2>
      <a:accent1>
        <a:srgbClr val="39527B"/>
      </a:accent1>
      <a:accent2>
        <a:srgbClr val="528DC2"/>
      </a:accent2>
      <a:accent3>
        <a:srgbClr val="7EA939"/>
      </a:accent3>
      <a:accent4>
        <a:srgbClr val="30AEAB"/>
      </a:accent4>
      <a:accent5>
        <a:srgbClr val="31A962"/>
      </a:accent5>
      <a:accent6>
        <a:srgbClr val="78648E"/>
      </a:accent6>
      <a:hlink>
        <a:srgbClr val="7EA939"/>
      </a:hlink>
      <a:folHlink>
        <a:srgbClr val="7F7F7F"/>
      </a:folHlink>
    </a:clrScheme>
    <a:fontScheme name="Corbel">
      <a:maj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gradFill flip="none" rotWithShape="1">
          <a:gsLst>
            <a:gs pos="0">
              <a:schemeClr val="phClr">
                <a:lumMod val="20000"/>
                <a:lumOff val="80000"/>
              </a:schemeClr>
            </a:gs>
            <a:gs pos="58000">
              <a:schemeClr val="phClr">
                <a:lumMod val="40000"/>
                <a:lumOff val="60000"/>
              </a:schemeClr>
            </a:gs>
            <a:gs pos="100000">
              <a:schemeClr val="phClr"/>
            </a:gs>
          </a:gsLst>
          <a:lin ang="14400000" scaled="0"/>
          <a:tileRect/>
        </a:gradFill>
        <a:gradFill flip="none" rotWithShape="1">
          <a:gsLst>
            <a:gs pos="0">
              <a:schemeClr val="phClr">
                <a:lumMod val="20000"/>
                <a:lumOff val="80000"/>
              </a:schemeClr>
            </a:gs>
            <a:gs pos="58000">
              <a:schemeClr val="phClr">
                <a:lumMod val="40000"/>
                <a:lumOff val="60000"/>
              </a:schemeClr>
            </a:gs>
            <a:gs pos="100000">
              <a:schemeClr val="phClr"/>
            </a:gs>
          </a:gsLst>
          <a:lin ang="17400000" scaled="0"/>
          <a:tileRect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A3F7D94069FF64A86F7DFF56D60E3BE" ma:contentTypeVersion="6" ma:contentTypeDescription="Create a new document." ma:contentTypeScope="" ma:versionID="c32302c77d4085ecf495bdddb7f5e889">
  <xsd:schema xmlns:xsd="http://www.w3.org/2001/XMLSchema" xmlns:xs="http://www.w3.org/2001/XMLSchema" xmlns:p="http://schemas.microsoft.com/office/2006/metadata/properties" xmlns:ns2="a4f35948-e619-41b3-aa29-22878b09cfd2" xmlns:ns3="40262f94-9f35-4ac3-9a90-690165a166b7" targetNamespace="http://schemas.microsoft.com/office/2006/metadata/properties" ma:root="true" ma:fieldsID="4ab5ae46be95f9d0be6107e8200be7a2" ns2:_="" ns3:_="">
    <xsd:import namespace="a4f35948-e619-41b3-aa29-22878b09cfd2"/>
    <xsd:import namespace="40262f94-9f35-4ac3-9a90-690165a166b7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VSO_x0020_item_x0020_id" minOccurs="0"/>
                <xsd:element ref="ns3:Item_x0020_Details" minOccurs="0"/>
                <xsd:element ref="ns3:Template_x0020_details" minOccurs="0"/>
                <xsd:element ref="ns3:Assetid_x0020_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4f35948-e619-41b3-aa29-22878b09cfd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description="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0262f94-9f35-4ac3-9a90-690165a166b7" elementFormDefault="qualified">
    <xsd:import namespace="http://schemas.microsoft.com/office/2006/documentManagement/types"/>
    <xsd:import namespace="http://schemas.microsoft.com/office/infopath/2007/PartnerControls"/>
    <xsd:element name="VSO_x0020_item_x0020_id" ma:index="10" nillable="true" ma:displayName="VSO item id" ma:description="Please add the bug number to refer to VSO items." ma:internalName="VSO_x0020_item_x0020_id">
      <xsd:simpleType>
        <xsd:restriction base="dms:Text">
          <xsd:maxLength value="255"/>
        </xsd:restriction>
      </xsd:simpleType>
    </xsd:element>
    <xsd:element name="Item_x0020_Details" ma:index="11" nillable="true" ma:displayName="Item Details" ma:internalName="Item_x0020_Details">
      <xsd:simpleType>
        <xsd:restriction base="dms:Note">
          <xsd:maxLength value="255"/>
        </xsd:restriction>
      </xsd:simpleType>
    </xsd:element>
    <xsd:element name="Template_x0020_details" ma:index="12" nillable="true" ma:displayName="Template details" ma:internalName="Template_x0020_details">
      <xsd:simpleType>
        <xsd:restriction base="dms:Text"/>
      </xsd:simpleType>
    </xsd:element>
    <xsd:element name="Assetid_x0020_" ma:index="13" nillable="true" ma:displayName="Assetid " ma:internalName="Assetid_x0020_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VSO_x0020_item_x0020_id xmlns="40262f94-9f35-4ac3-9a90-690165a166b7" xsi:nil="true"/>
    <Assetid_x0020_ xmlns="40262f94-9f35-4ac3-9a90-690165a166b7" xsi:nil="true"/>
    <Item_x0020_Details xmlns="40262f94-9f35-4ac3-9a90-690165a166b7" xsi:nil="true"/>
    <Template_x0020_details xmlns="40262f94-9f35-4ac3-9a90-690165a166b7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5CCB2C71-1ED8-4540-B003-293B5E75C71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4f35948-e619-41b3-aa29-22878b09cfd2"/>
    <ds:schemaRef ds:uri="40262f94-9f35-4ac3-9a90-690165a166b7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0AACE6D-8EB6-447A-8DFD-C2C0C52916AC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40262f94-9f35-4ac3-9a90-690165a166b7"/>
    <ds:schemaRef ds:uri="http://purl.org/dc/elements/1.1/"/>
    <ds:schemaRef ds:uri="http://schemas.microsoft.com/office/2006/metadata/properties"/>
    <ds:schemaRef ds:uri="a4f35948-e619-41b3-aa29-22878b09cfd2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7F9B8BCC-BF24-4800-92E1-9F891BBB27E6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Business marketing glass cube presentation (widescreen)</Template>
  <TotalTime>0</TotalTime>
  <Words>133</Words>
  <Application>Microsoft Office PowerPoint</Application>
  <PresentationFormat>Custom</PresentationFormat>
  <Paragraphs>42</Paragraphs>
  <Slides>11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Arial</vt:lpstr>
      <vt:lpstr>Corbel</vt:lpstr>
      <vt:lpstr>Marketing 16x9</vt:lpstr>
      <vt:lpstr>Title Layout</vt:lpstr>
      <vt:lpstr>Title and Content Layout with List</vt:lpstr>
      <vt:lpstr>Title and Content Layout with Chart</vt:lpstr>
      <vt:lpstr>Two Content Layout with Table</vt:lpstr>
      <vt:lpstr>Two Content Layout with SmartArt</vt:lpstr>
      <vt:lpstr>Add a Slide Title - 1</vt:lpstr>
      <vt:lpstr>Add a Slide Title - 2</vt:lpstr>
      <vt:lpstr>Add a Slide Title - 3</vt:lpstr>
      <vt:lpstr>PowerPoint Presentation</vt:lpstr>
      <vt:lpstr>Add a Slide Title - 4</vt:lpstr>
      <vt:lpstr>Add a Slide Title - 5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Layout</dc:title>
  <dc:creator>Alex</dc:creator>
  <cp:lastModifiedBy>Alex</cp:lastModifiedBy>
  <cp:revision>1</cp:revision>
  <dcterms:created xsi:type="dcterms:W3CDTF">2017-06-14T08:37:24Z</dcterms:created>
  <dcterms:modified xsi:type="dcterms:W3CDTF">2017-06-14T08:37:39Z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nternalTags">
    <vt:lpwstr/>
  </property>
  <property fmtid="{D5CDD505-2E9C-101B-9397-08002B2CF9AE}" pid="3" name="ContentTypeId">
    <vt:lpwstr>0x010100AA3F7D94069FF64A86F7DFF56D60E3BE</vt:lpwstr>
  </property>
  <property fmtid="{D5CDD505-2E9C-101B-9397-08002B2CF9AE}" pid="4" name="FeatureTags">
    <vt:lpwstr/>
  </property>
  <property fmtid="{D5CDD505-2E9C-101B-9397-08002B2CF9AE}" pid="5" name="LocalizationTags">
    <vt:lpwstr/>
  </property>
  <property fmtid="{D5CDD505-2E9C-101B-9397-08002B2CF9AE}" pid="6" name="ScenarioTags">
    <vt:lpwstr/>
  </property>
  <property fmtid="{D5CDD505-2E9C-101B-9397-08002B2CF9AE}" pid="7" name="CampaignTags">
    <vt:lpwstr/>
  </property>
</Properties>
</file>