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2"/>
  </p:sldMasterIdLst>
  <p:notesMasterIdLst>
    <p:notesMasterId r:id="rId14"/>
  </p:notesMasterIdLst>
  <p:handoutMasterIdLst>
    <p:handoutMasterId r:id="rId15"/>
  </p:handoutMasterIdLst>
  <p:sldIdLst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53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en-US"/>
              <a:t>6/14/2017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en-US"/>
              <a:t>6/14/2017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7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0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1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tangle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tangle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76B7-5811-4114-8A95-998148FFD529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816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077A-EF7A-41AA-8976-110EB7416C60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2379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912B-6681-4BDF-AE10-F59636249FF3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341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8E22-D0BA-4CB4-9C32-B27533199514}" type="datetime1">
              <a:rPr lang="en-US" smtClean="0"/>
              <a:t>6/14/2017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80A9-7A83-412D-A8AC-5AF60A8AA507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45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563DF0-FDDF-4143-9D8C-6AF41892E174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841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3F9-4677-4C31-8407-7919061A580B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1225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39A6-3450-434F-A872-BEE63F7EB093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977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BB1C-FA00-4171-BA31-4C5E719472F3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131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8610-5B57-4C6B-BF9F-F5397A1F60B8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BF3DD-8B6D-46AA-BCA9-242D4EF63DDF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161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1AE9-3D4A-4A08-B03D-DC6D2ADF5464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186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tangle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3697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5C6E67D0-0200-42BE-A0B2-78C70FBBB312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" name="TextBox 15"/>
          <p:cNvSpPr txBox="1"/>
          <p:nvPr userDrawn="1"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06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1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Project Name | Company Name | Presenter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</p:txBody>
      </p:sp>
    </p:spTree>
    <p:extLst>
      <p:ext uri="{BB962C8B-B14F-4D97-AF65-F5344CB8AC3E}">
        <p14:creationId xmlns:p14="http://schemas.microsoft.com/office/powerpoint/2010/main" val="29571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overview of progress against schedule.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areas</a:t>
            </a:r>
          </a:p>
          <a:p>
            <a:r>
              <a:rPr lang="en-US" dirty="0"/>
              <a:t>Unexpected delays or issues.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120021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Marketing plan</a:t>
            </a:r>
          </a:p>
          <a:p>
            <a:pPr lvl="1"/>
            <a:r>
              <a:rPr lang="en-US" dirty="0"/>
              <a:t>Location or contact name/phone</a:t>
            </a:r>
          </a:p>
          <a:p>
            <a:r>
              <a:rPr lang="en-US" dirty="0"/>
              <a:t>Budget</a:t>
            </a:r>
          </a:p>
          <a:p>
            <a:pPr lvl="1"/>
            <a:r>
              <a:rPr lang="en-US" dirty="0"/>
              <a:t>Location or contact name/phone</a:t>
            </a:r>
          </a:p>
          <a:p>
            <a:r>
              <a:rPr lang="en-US" dirty="0"/>
              <a:t>Post-mortem</a:t>
            </a:r>
          </a:p>
          <a:p>
            <a:pPr lvl="1"/>
            <a:r>
              <a:rPr lang="en-US" dirty="0"/>
              <a:t>Location or contact name/phone</a:t>
            </a:r>
          </a:p>
          <a:p>
            <a:r>
              <a:rPr lang="en-US" dirty="0"/>
              <a:t>Submit questions</a:t>
            </a:r>
          </a:p>
          <a:p>
            <a:pPr lvl="1"/>
            <a:r>
              <a:rPr lang="en-US" dirty="0"/>
              <a:t>Location or contact name/phone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Related Documents</a:t>
            </a:r>
          </a:p>
        </p:txBody>
      </p:sp>
    </p:spTree>
    <p:extLst>
      <p:ext uri="{BB962C8B-B14F-4D97-AF65-F5344CB8AC3E}">
        <p14:creationId xmlns:p14="http://schemas.microsoft.com/office/powerpoint/2010/main" val="89784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Ultimate goal of project.</a:t>
            </a:r>
          </a:p>
          <a:p>
            <a:r>
              <a:rPr lang="en-US" dirty="0"/>
              <a:t>Relationship to other projects.</a:t>
            </a:r>
          </a:p>
          <a:p>
            <a:r>
              <a:rPr lang="en-US" dirty="0"/>
              <a:t>High-level timing goals.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Goals</a:t>
            </a:r>
          </a:p>
        </p:txBody>
      </p:sp>
    </p:spTree>
    <p:extLst>
      <p:ext uri="{BB962C8B-B14F-4D97-AF65-F5344CB8AC3E}">
        <p14:creationId xmlns:p14="http://schemas.microsoft.com/office/powerpoint/2010/main" val="31481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-for more info…List location or contact for specification (or other related documents)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project in non-technical terms.</a:t>
            </a:r>
          </a:p>
          <a:p>
            <a:r>
              <a:rPr lang="en-US" dirty="0"/>
              <a:t>Use following slides for discussing status, schedules, budget,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15296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Competitors</a:t>
            </a:r>
          </a:p>
          <a:p>
            <a:pPr lvl="1"/>
            <a:r>
              <a:rPr lang="en-US" dirty="0"/>
              <a:t>You may want to allocate one slide per competitor.</a:t>
            </a:r>
          </a:p>
          <a:p>
            <a:r>
              <a:rPr lang="en-US" dirty="0"/>
              <a:t>Strengths</a:t>
            </a:r>
          </a:p>
          <a:p>
            <a:pPr lvl="1"/>
            <a:r>
              <a:rPr lang="en-US" dirty="0"/>
              <a:t>Your strengths relative to competitors.</a:t>
            </a:r>
          </a:p>
          <a:p>
            <a:r>
              <a:rPr lang="en-US" dirty="0"/>
              <a:t>Weaknesses</a:t>
            </a:r>
          </a:p>
          <a:p>
            <a:pPr lvl="1"/>
            <a:r>
              <a:rPr lang="en-US" dirty="0"/>
              <a:t>Your weaknesses relative to competitors.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 Analysis</a:t>
            </a:r>
          </a:p>
        </p:txBody>
      </p:sp>
    </p:spTree>
    <p:extLst>
      <p:ext uri="{BB962C8B-B14F-4D97-AF65-F5344CB8AC3E}">
        <p14:creationId xmlns:p14="http://schemas.microsoft.com/office/powerpoint/2010/main" val="125586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-for more info…List location or contact for specification (or other related documents)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Competitors</a:t>
            </a:r>
          </a:p>
          <a:p>
            <a:pPr lvl="1"/>
            <a:r>
              <a:rPr lang="en-US" dirty="0"/>
              <a:t>Strengths</a:t>
            </a:r>
          </a:p>
          <a:p>
            <a:pPr lvl="1"/>
            <a:r>
              <a:rPr lang="en-US" dirty="0"/>
              <a:t>Weaknesses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 Analysis, Cont.</a:t>
            </a:r>
          </a:p>
        </p:txBody>
      </p:sp>
    </p:spTree>
    <p:extLst>
      <p:ext uri="{BB962C8B-B14F-4D97-AF65-F5344CB8AC3E}">
        <p14:creationId xmlns:p14="http://schemas.microsoft.com/office/powerpoint/2010/main" val="32242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technology being used.</a:t>
            </a:r>
          </a:p>
          <a:p>
            <a:pPr lvl="1"/>
            <a:r>
              <a:rPr lang="en-US" dirty="0"/>
              <a:t>Benefits</a:t>
            </a:r>
          </a:p>
          <a:p>
            <a:r>
              <a:rPr lang="en-US" dirty="0"/>
              <a:t>Standards being adopted.</a:t>
            </a:r>
          </a:p>
          <a:p>
            <a:pPr lvl="1"/>
            <a:r>
              <a:rPr lang="en-US" dirty="0"/>
              <a:t>Benefits</a:t>
            </a:r>
          </a:p>
          <a:p>
            <a:r>
              <a:rPr lang="en-US" dirty="0"/>
              <a:t>Standards specifically being ignored.</a:t>
            </a:r>
          </a:p>
          <a:p>
            <a:pPr lvl="1"/>
            <a:r>
              <a:rPr lang="en-US" dirty="0"/>
              <a:t>Drawbacks &amp; benefits</a:t>
            </a:r>
          </a:p>
          <a:p>
            <a:r>
              <a:rPr lang="en-US" dirty="0"/>
              <a:t>DYA: define your acronyms!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5190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assumptions about resources allocated to this project.</a:t>
            </a:r>
          </a:p>
          <a:p>
            <a:pPr lvl="1"/>
            <a:r>
              <a:rPr lang="en-US" dirty="0"/>
              <a:t>People</a:t>
            </a:r>
          </a:p>
          <a:p>
            <a:pPr lvl="1"/>
            <a:r>
              <a:rPr lang="en-US" dirty="0"/>
              <a:t>Equipment</a:t>
            </a:r>
          </a:p>
          <a:p>
            <a:pPr lvl="1"/>
            <a:r>
              <a:rPr lang="en-US" dirty="0"/>
              <a:t>Locations</a:t>
            </a:r>
          </a:p>
          <a:p>
            <a:pPr lvl="1"/>
            <a:r>
              <a:rPr lang="en-US" dirty="0"/>
              <a:t>Support &amp; outside services</a:t>
            </a:r>
          </a:p>
          <a:p>
            <a:pPr lvl="1"/>
            <a:r>
              <a:rPr lang="en-US" dirty="0"/>
              <a:t>Manufacturing</a:t>
            </a:r>
          </a:p>
          <a:p>
            <a:pPr lvl="1"/>
            <a:r>
              <a:rPr lang="en-US" dirty="0"/>
              <a:t>Sales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Resources</a:t>
            </a:r>
          </a:p>
        </p:txBody>
      </p:sp>
    </p:spTree>
    <p:extLst>
      <p:ext uri="{BB962C8B-B14F-4D97-AF65-F5344CB8AC3E}">
        <p14:creationId xmlns:p14="http://schemas.microsoft.com/office/powerpoint/2010/main" val="51538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-for more info…List location or contact for specification (or other related documents)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Highlight any procedural differences from usual projects of this type.</a:t>
            </a:r>
          </a:p>
          <a:p>
            <a:r>
              <a:rPr lang="en-US" dirty="0"/>
              <a:t>Discuss requirements, benefits, and issues of using new procedures.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Procedures</a:t>
            </a:r>
          </a:p>
        </p:txBody>
      </p:sp>
    </p:spTree>
    <p:extLst>
      <p:ext uri="{BB962C8B-B14F-4D97-AF65-F5344CB8AC3E}">
        <p14:creationId xmlns:p14="http://schemas.microsoft.com/office/powerpoint/2010/main" val="281974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-for more info…List location or contact for specification (or other related documents)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high-level schedule.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258553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ject planning overview presentatio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1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 planning overview presentation" id="{11734F26-DC3E-4DB1-A7CA-E8974573DED9}" vid="{CE64C202-BC92-45CD-95CB-8071B13D3EF8}"/>
    </a:ext>
  </a:extLst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C864001-A60D-40C9-A6CD-1EE64ABC9F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planning overview presentation</Template>
  <TotalTime>0</TotalTime>
  <Words>286</Words>
  <Application>Microsoft Office PowerPoint</Application>
  <PresentationFormat>Custom</PresentationFormat>
  <Paragraphs>63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Project planning overview presentation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2017-06-14T08:48:11Z</dcterms:created>
  <dcterms:modified xsi:type="dcterms:W3CDTF">2017-06-14T08:48:27Z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TC034605449991</vt:lpwstr>
  </property>
</Properties>
</file>