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6470" autoAdjust="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6/14/2017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6/14/2017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014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5213" y="6432551"/>
            <a:ext cx="5653087" cy="273049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2612" y="6432551"/>
            <a:ext cx="1371600" cy="273049"/>
          </a:xfrm>
        </p:spPr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812" y="6432551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E0FA9E5-6744-4841-888F-9E7CC0C2B7EC}" type="datetimeFigureOut">
              <a:rPr lang="en-US" smtClean="0"/>
              <a:pPr/>
              <a:t>6/14/2017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Recommending</a:t>
            </a:r>
            <a:br>
              <a:rPr lang="en-US" dirty="0"/>
            </a:br>
            <a:r>
              <a:rPr lang="en-US" dirty="0"/>
              <a:t>a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Ideas for today and tomorrow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12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the vision and long term direction.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31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and 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the desired goal.</a:t>
            </a:r>
          </a:p>
          <a:p>
            <a:r>
              <a:rPr lang="en-US" dirty="0"/>
              <a:t>State the desired objective.</a:t>
            </a:r>
          </a:p>
          <a:p>
            <a:r>
              <a:rPr lang="en-US" dirty="0"/>
              <a:t>Use multiple points if necessary.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89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Situation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Summary of the current situation.</a:t>
            </a:r>
          </a:p>
          <a:p>
            <a:r>
              <a:rPr lang="en-US" dirty="0"/>
              <a:t>Use brief bullets, discuss details verbally.</a:t>
            </a:r>
          </a:p>
        </p:txBody>
      </p:sp>
    </p:spTree>
    <p:extLst>
      <p:ext uri="{BB962C8B-B14F-4D97-AF65-F5344CB8AC3E}">
        <p14:creationId xmlns:p14="http://schemas.microsoft.com/office/powerpoint/2010/main" val="42151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Did We Get 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relevant historical information.</a:t>
            </a:r>
          </a:p>
          <a:p>
            <a:r>
              <a:rPr lang="en-US" dirty="0"/>
              <a:t>Original assumptions that are no longer valid.</a:t>
            </a:r>
          </a:p>
        </p:txBody>
      </p:sp>
    </p:spTree>
    <p:extLst>
      <p:ext uri="{BB962C8B-B14F-4D97-AF65-F5344CB8AC3E}">
        <p14:creationId xmlns:p14="http://schemas.microsoft.com/office/powerpoint/2010/main" val="338813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the alternative strategies.</a:t>
            </a:r>
          </a:p>
          <a:p>
            <a:r>
              <a:rPr lang="en-US" dirty="0"/>
              <a:t>List advantages &amp; disadvantages of each.</a:t>
            </a:r>
          </a:p>
          <a:p>
            <a:r>
              <a:rPr lang="en-US" dirty="0"/>
              <a:t>State cost of each option.</a:t>
            </a:r>
          </a:p>
        </p:txBody>
      </p:sp>
    </p:spTree>
    <p:extLst>
      <p:ext uri="{BB962C8B-B14F-4D97-AF65-F5344CB8AC3E}">
        <p14:creationId xmlns:p14="http://schemas.microsoft.com/office/powerpoint/2010/main" val="117342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Recommend one or more of the strategies.</a:t>
            </a:r>
          </a:p>
          <a:p>
            <a:r>
              <a:rPr lang="en-US" dirty="0"/>
              <a:t>Summarize the results if things go as proposed.</a:t>
            </a:r>
          </a:p>
          <a:p>
            <a:r>
              <a:rPr lang="en-US" dirty="0"/>
              <a:t>What to do next.</a:t>
            </a:r>
          </a:p>
          <a:p>
            <a:r>
              <a:rPr lang="en-US" dirty="0"/>
              <a:t>Identify action items.</a:t>
            </a:r>
          </a:p>
        </p:txBody>
      </p:sp>
    </p:spTree>
    <p:extLst>
      <p:ext uri="{BB962C8B-B14F-4D97-AF65-F5344CB8AC3E}">
        <p14:creationId xmlns:p14="http://schemas.microsoft.com/office/powerpoint/2010/main" val="425924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strategy presentation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strategy presentation.potx" id="{EB0D3B34-B7D6-4C45-8EC6-74593BA23307}" vid="{3C7E45A4-4E96-419A-A06F-C7909FE41FBD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FF1070-8794-47AC-90B7-1F2E078096F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40262f94-9f35-4ac3-9a90-690165a166b7"/>
    <ds:schemaRef ds:uri="http://purl.org/dc/elements/1.1/"/>
    <ds:schemaRef ds:uri="http://schemas.microsoft.com/office/2006/metadata/properties"/>
    <ds:schemaRef ds:uri="a4f35948-e619-41b3-aa29-22878b09cfd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CB30B94-6D3B-4C91-947C-5EB8E8EFFE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3E1689-1E09-4ADC-A5E7-6718BF79A8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0</TotalTime>
  <Words>118</Words>
  <Application>Microsoft Office PowerPoint</Application>
  <PresentationFormat>Custom</PresentationFormat>
  <Paragraphs>24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Palatino Linotype</vt:lpstr>
      <vt:lpstr>Business strategy presentation</vt:lpstr>
      <vt:lpstr>Recommending a Strategy</vt:lpstr>
      <vt:lpstr>Vision Statement</vt:lpstr>
      <vt:lpstr>Goal and Objective</vt:lpstr>
      <vt:lpstr>Today’s Situation</vt:lpstr>
      <vt:lpstr>How Did We Get Here?</vt:lpstr>
      <vt:lpstr>Available Options</vt:lpstr>
      <vt:lpstr>Recommendation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Recommending a Strategy</dc:title>
  <dc:creator>Alex</dc:creator>
  <cp:lastModifiedBy>Alex</cp:lastModifiedBy>
  <cp:revision>1</cp:revision>
  <dcterms:created xsi:type="dcterms:W3CDTF">2017-06-14T08:36:25Z</dcterms:created>
  <dcterms:modified xsi:type="dcterms:W3CDTF">2017-06-14T08:36:42Z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74069400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