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orient="horz" pos="3216">
          <p15:clr>
            <a:srgbClr val="A4A3A4"/>
          </p15:clr>
        </p15:guide>
        <p15:guide id="6" orient="horz" pos="816">
          <p15:clr>
            <a:srgbClr val="A4A3A4"/>
          </p15:clr>
        </p15:guide>
        <p15:guide id="7" orient="horz" pos="175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6143">
          <p15:clr>
            <a:srgbClr val="A4A3A4"/>
          </p15:clr>
        </p15:guide>
        <p15:guide id="1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163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orient="horz" pos="1200"/>
        <p:guide orient="horz" pos="3888"/>
        <p:guide orient="horz" pos="2880"/>
        <p:guide orient="horz" pos="3216"/>
        <p:guide orient="horz" pos="816"/>
        <p:guide orient="horz" pos="175"/>
        <p:guide pos="3839"/>
        <p:guide pos="959"/>
        <p:guide pos="6719"/>
        <p:guide pos="6143"/>
        <p:guide pos="2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53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First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1">
                    <a:shade val="30000"/>
                    <a:satMod val="115000"/>
                  </a:schemeClr>
                  <a:schemeClr val="accent1">
                    <a:tint val="34000"/>
                  </a:schemeClr>
                </a:duotone>
              </a:blip>
              <a:tile tx="0" ty="0" sx="60000" sy="59000" flip="none" algn="b"/>
            </a:blip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7C-4534-9CC4-25577C86DC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2">
                    <a:shade val="30000"/>
                    <a:satMod val="115000"/>
                  </a:schemeClr>
                  <a:schemeClr val="accent2">
                    <a:tint val="34000"/>
                  </a:schemeClr>
                </a:duotone>
              </a:blip>
              <a:tile tx="0" ty="0" sx="60000" sy="59000" flip="none" algn="b"/>
            </a:blip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7C-4534-9CC4-25577C86DC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Third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3">
                    <a:shade val="30000"/>
                    <a:satMod val="115000"/>
                  </a:schemeClr>
                  <a:schemeClr val="accent3">
                    <a:tint val="34000"/>
                  </a:schemeClr>
                </a:duotone>
              </a:blip>
              <a:tile tx="0" ty="0" sx="60000" sy="59000" flip="none" algn="b"/>
            </a:blipFill>
            <a:ln>
              <a:noFill/>
            </a:ln>
            <a:effectLst>
              <a:softEdge rad="12700"/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7C-4534-9CC4-25577C86D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05017864"/>
        <c:axId val="605018256"/>
      </c:barChart>
      <c:catAx>
        <c:axId val="605017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018256"/>
        <c:crosses val="autoZero"/>
        <c:auto val="1"/>
        <c:lblAlgn val="ctr"/>
        <c:lblOffset val="100"/>
        <c:noMultiLvlLbl val="0"/>
      </c:catAx>
      <c:valAx>
        <c:axId val="60501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5017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1">
                      <a:shade val="30000"/>
                      <a:satMod val="115000"/>
                    </a:schemeClr>
                    <a:schemeClr val="accent1">
                      <a:tint val="34000"/>
                    </a:schemeClr>
                  </a:duotone>
                </a:blip>
                <a:tile tx="0" ty="0" sx="60000" sy="59000" flip="none" algn="b"/>
              </a:blipFill>
              <a:ln>
                <a:noFill/>
              </a:ln>
              <a:effectLst>
                <a:softEdge rad="12700"/>
              </a:effectLst>
            </c:spPr>
            <c:extLst>
              <c:ext xmlns:c16="http://schemas.microsoft.com/office/drawing/2014/chart" uri="{C3380CC4-5D6E-409C-BE32-E72D297353CC}">
                <c16:uniqueId val="{00000001-4E87-4168-ACFB-9307BA0E47F2}"/>
              </c:ext>
            </c:extLst>
          </c:dPt>
          <c:dPt>
            <c:idx val="1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2">
                      <a:shade val="30000"/>
                      <a:satMod val="115000"/>
                    </a:schemeClr>
                    <a:schemeClr val="accent2">
                      <a:tint val="34000"/>
                    </a:schemeClr>
                  </a:duotone>
                </a:blip>
                <a:tile tx="0" ty="0" sx="60000" sy="59000" flip="none" algn="b"/>
              </a:blipFill>
              <a:ln>
                <a:noFill/>
              </a:ln>
              <a:effectLst>
                <a:softEdge rad="12700"/>
              </a:effectLst>
            </c:spPr>
            <c:extLst>
              <c:ext xmlns:c16="http://schemas.microsoft.com/office/drawing/2014/chart" uri="{C3380CC4-5D6E-409C-BE32-E72D297353CC}">
                <c16:uniqueId val="{00000003-4E87-4168-ACFB-9307BA0E47F2}"/>
              </c:ext>
            </c:extLst>
          </c:dPt>
          <c:dPt>
            <c:idx val="2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3">
                      <a:shade val="30000"/>
                      <a:satMod val="115000"/>
                    </a:schemeClr>
                    <a:schemeClr val="accent3">
                      <a:tint val="34000"/>
                    </a:schemeClr>
                  </a:duotone>
                </a:blip>
                <a:tile tx="0" ty="0" sx="60000" sy="59000" flip="none" algn="b"/>
              </a:blipFill>
              <a:ln>
                <a:noFill/>
              </a:ln>
              <a:effectLst>
                <a:softEdge rad="12700"/>
              </a:effectLst>
            </c:spPr>
            <c:extLst>
              <c:ext xmlns:c16="http://schemas.microsoft.com/office/drawing/2014/chart" uri="{C3380CC4-5D6E-409C-BE32-E72D297353CC}">
                <c16:uniqueId val="{00000005-4E87-4168-ACFB-9307BA0E47F2}"/>
              </c:ext>
            </c:extLst>
          </c:dPt>
          <c:dPt>
            <c:idx val="3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4">
                      <a:shade val="30000"/>
                      <a:satMod val="115000"/>
                    </a:schemeClr>
                    <a:schemeClr val="accent4">
                      <a:tint val="34000"/>
                    </a:schemeClr>
                  </a:duotone>
                </a:blip>
                <a:tile tx="0" ty="0" sx="60000" sy="59000" flip="none" algn="b"/>
              </a:blipFill>
              <a:ln>
                <a:noFill/>
              </a:ln>
              <a:effectLst>
                <a:softEdge rad="12700"/>
              </a:effectLst>
            </c:spPr>
            <c:extLst>
              <c:ext xmlns:c16="http://schemas.microsoft.com/office/drawing/2014/chart" uri="{C3380CC4-5D6E-409C-BE32-E72D297353CC}">
                <c16:uniqueId val="{00000007-4E87-4168-ACFB-9307BA0E47F2}"/>
              </c:ext>
            </c:extLst>
          </c:dPt>
          <c:cat>
            <c:strRef>
              <c:f>Sheet1!$A$2:$A$5</c:f>
              <c:strCache>
                <c:ptCount val="4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87-4168-ACFB-9307BA0E4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>
        <a:lumMod val="75000"/>
      </a:schemeClr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tx2">
        <a:lumMod val="75000"/>
      </a:schemeClr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>
        <a:lumMod val="75000"/>
      </a:schemeClr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>
        <a:lumMod val="75000"/>
      </a:schemeClr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>
        <a:lumMod val="75000"/>
      </a:schemeClr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551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416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5855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8576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563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59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0744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9579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766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0549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471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4413" y="609600"/>
            <a:ext cx="457199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Your Name</a:t>
            </a:r>
          </a:p>
          <a:p>
            <a:pPr algn="r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Class Name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2412" y="609600"/>
            <a:ext cx="457199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Month day, year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 or catch phrase for the presentation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3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Key findings / results</a:t>
            </a:r>
          </a:p>
          <a:p>
            <a:pPr lvl="1"/>
            <a:r>
              <a:rPr lang="en-US"/>
              <a:t>Results 1</a:t>
            </a:r>
          </a:p>
          <a:p>
            <a:pPr lvl="1"/>
            <a:r>
              <a:rPr lang="en-US"/>
              <a:t>Results 2</a:t>
            </a:r>
          </a:p>
          <a:p>
            <a:r>
              <a:rPr lang="en-US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Project description</a:t>
            </a:r>
          </a:p>
          <a:p>
            <a:pPr lvl="1"/>
            <a:r>
              <a:rPr lang="en-US"/>
              <a:t>Objective</a:t>
            </a:r>
          </a:p>
          <a:p>
            <a:pPr lvl="1"/>
            <a:r>
              <a:rPr lang="en-US"/>
              <a:t>Results</a:t>
            </a:r>
          </a:p>
          <a:p>
            <a:r>
              <a:rPr lang="en-US"/>
              <a:t>Project methodology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9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Add your results here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Add your objective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6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Key assumptions</a:t>
            </a:r>
          </a:p>
          <a:p>
            <a:pPr lvl="1"/>
            <a:r>
              <a:rPr lang="en-US"/>
              <a:t>Add your assumptions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Add your procedure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 /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3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 title="Key findings results 1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514876"/>
              </p:ext>
            </p:extLst>
          </p:nvPr>
        </p:nvGraphicFramePr>
        <p:xfrm>
          <a:off x="1522413" y="1905000"/>
          <a:ext cx="9144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/ Results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 title="Key findings results 2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887941"/>
              </p:ext>
            </p:extLst>
          </p:nvPr>
        </p:nvGraphicFramePr>
        <p:xfrm>
          <a:off x="1522413" y="1905000"/>
          <a:ext cx="9144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/ Results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5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Key findings results 3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721962"/>
              </p:ext>
            </p:extLst>
          </p:nvPr>
        </p:nvGraphicFramePr>
        <p:xfrm>
          <a:off x="1522413" y="1905000"/>
          <a:ext cx="8229600" cy="15849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6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Run number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Description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Result A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Result B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Condition A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Condition 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Condition C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/ Results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6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conclusion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5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8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Student presentation" id="{61936DD2-5F1E-4CE5-AB4B-725D35FC9179}" vid="{60FEA300-D151-4B21-9955-901AC34D046A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98950B5-7B6B-4C28-8458-CAB8EA4CB2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Student scientific report presentation</Template>
  <TotalTime>0</TotalTime>
  <Words>103</Words>
  <Application>Microsoft Office PowerPoint</Application>
  <PresentationFormat>Custom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Student presentation</vt:lpstr>
      <vt:lpstr>Presentation Title</vt:lpstr>
      <vt:lpstr>Overview</vt:lpstr>
      <vt:lpstr>Project Description</vt:lpstr>
      <vt:lpstr>Procedure / Methodology</vt:lpstr>
      <vt:lpstr>Key Findings / Results 1</vt:lpstr>
      <vt:lpstr>Key Findings / Results 2</vt:lpstr>
      <vt:lpstr>Key Findings / Results 3</vt:lpstr>
      <vt:lpstr>Conclusion</vt:lpstr>
      <vt:lpstr>Questions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2017-06-14T08:15:19Z</dcterms:created>
  <dcterms:modified xsi:type="dcterms:W3CDTF">2017-06-14T08:15:51Z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TC034605859991</vt:lpwstr>
  </property>
</Properties>
</file>