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65" r:id="rId6"/>
    <p:sldId id="266" r:id="rId7"/>
    <p:sldId id="267" r:id="rId8"/>
    <p:sldId id="268" r:id="rId9"/>
    <p:sldId id="258" r:id="rId10"/>
    <p:sldId id="269" r:id="rId11"/>
    <p:sldId id="270" r:id="rId12"/>
    <p:sldId id="271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2AAA-2CC7-4F9C-A8C6-8B9F2A3E9EF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D62A-9EE1-43E3-A7E5-D268F7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ADBA-1AC7-4CD6-8AFF-4E8087BA5487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4C2EF-8A97-4DAF-B099-E56788364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</a:p>
          <a:p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</a:p>
          <a:p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</a:p>
          <a:p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</a:p>
          <a:p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6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v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reef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Freef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 descr="An empty placeholder to add an image. Click on the placeholder and select the image that you wish to add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11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with caption layout</a:t>
            </a:r>
          </a:p>
        </p:txBody>
      </p:sp>
      <p:pic>
        <p:nvPicPr>
          <p:cNvPr id="8" name="Picture Placeholder 7" descr="A woman and girl gardenin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pictures with captions</a:t>
            </a:r>
          </a:p>
        </p:txBody>
      </p:sp>
      <p:pic>
        <p:nvPicPr>
          <p:cNvPr id="6" name="Picture Placeholder 5" descr="A girl holding ice cream cone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" r="165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Caption</a:t>
            </a:r>
            <a:endParaRPr lang="en-US" dirty="0"/>
          </a:p>
        </p:txBody>
      </p:sp>
      <p:pic>
        <p:nvPicPr>
          <p:cNvPr id="3" name="Picture Placeholder 2" descr="Balloons flying in the sky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r="1502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pictures with caption</a:t>
            </a:r>
          </a:p>
        </p:txBody>
      </p:sp>
      <p:pic>
        <p:nvPicPr>
          <p:cNvPr id="7" name="Picture Placeholder 6" descr="Golden labrador retriever dog in a river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Picture Placeholder 7" descr="Two young girls standing on the beach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Picture Placeholder 8" descr="A young girl blowing bubbles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pictures</a:t>
            </a:r>
          </a:p>
        </p:txBody>
      </p:sp>
      <p:pic>
        <p:nvPicPr>
          <p:cNvPr id="10" name="Picture Placeholder 9" descr="A girl eating blueberries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" b="109"/>
          <a:stretch>
            <a:fillRect/>
          </a:stretch>
        </p:blipFill>
        <p:spPr/>
      </p:pic>
      <p:pic>
        <p:nvPicPr>
          <p:cNvPr id="7" name="Picture Placeholder 6" descr="A girl and boy in raincoats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" b="209"/>
          <a:stretch/>
        </p:blipFill>
        <p:spPr/>
      </p:pic>
      <p:pic>
        <p:nvPicPr>
          <p:cNvPr id="8" name="Picture Placeholder 7" descr="Sliced watermelon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" r="143"/>
          <a:stretch>
            <a:fillRect/>
          </a:stretch>
        </p:blipFill>
        <p:spPr/>
      </p:pic>
      <p:pic>
        <p:nvPicPr>
          <p:cNvPr id="9" name="Picture Placeholder 8" descr="A young girl in blue raincoat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" r="37"/>
          <a:stretch/>
        </p:blipFill>
        <p:spPr/>
      </p:pic>
      <p:pic>
        <p:nvPicPr>
          <p:cNvPr id="11" name="Picture Placeholder 10" descr="A young boy in a rope hammock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3"/>
          <a:stretch/>
        </p:blipFill>
        <p:spPr/>
      </p:pic>
    </p:spTree>
    <p:extLst>
      <p:ext uri="{BB962C8B-B14F-4D97-AF65-F5344CB8AC3E}">
        <p14:creationId xmlns:p14="http://schemas.microsoft.com/office/powerpoint/2010/main" val="80796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 layout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hildren Friends 16x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hoolyard kids education presentation, album (widescreen).potx" id="{DE8BD18C-BB6B-4682-868D-83DA48E4EB75}" vid="{737B1A93-DF05-4E1D-9B85-4E3AAA23E5A4}"/>
    </a:ext>
  </a:extLst>
</a:theme>
</file>

<file path=ppt/theme/theme2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A15C6C-6BB6-4DB6-B7D6-7F14EAB2CC5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0262f94-9f35-4ac3-9a90-690165a166b7"/>
    <ds:schemaRef ds:uri="http://purl.org/dc/elements/1.1/"/>
    <ds:schemaRef ds:uri="http://schemas.microsoft.com/office/2006/metadata/properties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Schoolyard kids education presentation, album (widescreen)</Template>
  <TotalTime>0</TotalTime>
  <Words>183</Words>
  <Application>Microsoft Office PowerPoint</Application>
  <PresentationFormat>Widescreen</PresentationFormat>
  <Paragraphs>29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Children Friends 16x9</vt:lpstr>
      <vt:lpstr>Title layout</vt:lpstr>
      <vt:lpstr>Picture with caption layout</vt:lpstr>
      <vt:lpstr>Two pictures with captions</vt:lpstr>
      <vt:lpstr>Three pictures with caption</vt:lpstr>
      <vt:lpstr>Five pictures</vt:lpstr>
      <vt:lpstr>Section header layout</vt:lpstr>
      <vt:lpstr>Add a Slide Title - 1</vt:lpstr>
      <vt:lpstr>Add a Slide Title - 2</vt:lpstr>
      <vt:lpstr>Add a Slide Title - 3</vt:lpstr>
      <vt:lpstr>Add a Slide Title - 4</vt:lpstr>
      <vt:lpstr>PowerPoint Presentation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keywords/>
  <cp:lastModifiedBy>Alex</cp:lastModifiedBy>
  <cp:revision>1</cp:revision>
  <dcterms:created xsi:type="dcterms:W3CDTF">2017-06-14T08:13:39Z</dcterms:created>
  <dcterms:modified xsi:type="dcterms:W3CDTF">2017-06-14T08:13:57Z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